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3"/>
  </p:notesMasterIdLst>
  <p:sldIdLst>
    <p:sldId id="256" r:id="rId2"/>
    <p:sldId id="293" r:id="rId3"/>
    <p:sldId id="257" r:id="rId4"/>
    <p:sldId id="262" r:id="rId5"/>
    <p:sldId id="270" r:id="rId6"/>
    <p:sldId id="271" r:id="rId7"/>
    <p:sldId id="258" r:id="rId8"/>
    <p:sldId id="291" r:id="rId9"/>
    <p:sldId id="266" r:id="rId10"/>
    <p:sldId id="292" r:id="rId11"/>
    <p:sldId id="261" r:id="rId12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mic Sans MS" panose="030F0702030302020204" pitchFamily="66" charset="0"/>
      <p:regular r:id="rId19"/>
      <p:bold r:id="rId20"/>
      <p:italic r:id="rId21"/>
      <p:boldItalic r:id="rId22"/>
    </p:embeddedFont>
    <p:embeddedFont>
      <p:font typeface="Palatino Linotype" panose="02040502050505030304" pitchFamily="18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FADBFBB-2BAC-49F9-A72F-79D72A22BB63}">
  <a:tblStyle styleId="{9FADBFBB-2BAC-49F9-A72F-79D72A22B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16" y="390"/>
      </p:cViewPr>
      <p:guideLst>
        <p:guide orient="horz" pos="3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9" name="Google Shape;18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86ca632bb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86ca632bb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86ca632bb8_0_2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86ca632bb8_0_2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92b987f4ac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92b987f4ac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" name="Google Shape;2135;g92b987f4ac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6" name="Google Shape;2136;g92b987f4ac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g86ca632bb8_0_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" name="Google Shape;1887;g86ca632bb8_0_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4" name="Google Shape;2454;g92b9ca3f2f_0_1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5" name="Google Shape;2455;g92b9ca3f2f_0_1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g86ca632bb8_0_3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5" name="Google Shape;2065;g86ca632bb8_0_3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g86ca632bb8_0_1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1" name="Google Shape;1921;g86ca632bb8_0_17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76525" y="-1521150"/>
            <a:ext cx="7767703" cy="3383025"/>
            <a:chOff x="24125" y="294775"/>
            <a:chExt cx="7767703" cy="3383025"/>
          </a:xfrm>
        </p:grpSpPr>
        <p:sp>
          <p:nvSpPr>
            <p:cNvPr id="10" name="Google Shape;10;p2"/>
            <p:cNvSpPr/>
            <p:nvPr/>
          </p:nvSpPr>
          <p:spPr>
            <a:xfrm>
              <a:off x="1686375" y="607200"/>
              <a:ext cx="142125" cy="129550"/>
            </a:xfrm>
            <a:custGeom>
              <a:avLst/>
              <a:gdLst/>
              <a:ahLst/>
              <a:cxnLst/>
              <a:rect l="l" t="t" r="r" b="b"/>
              <a:pathLst>
                <a:path w="5685" h="5182" extrusionOk="0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6098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7216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340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459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77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1701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200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06525" y="1218350"/>
              <a:ext cx="5385303" cy="1110475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87925" y="355975"/>
              <a:ext cx="6210225" cy="1468400"/>
            </a:xfrm>
            <a:custGeom>
              <a:avLst/>
              <a:gdLst/>
              <a:ahLst/>
              <a:cxnLst/>
              <a:rect l="l" t="t" r="r" b="b"/>
              <a:pathLst>
                <a:path w="248409" h="58736" extrusionOk="0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65250" y="1389550"/>
              <a:ext cx="6299250" cy="1955000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31600" y="1974425"/>
              <a:ext cx="6160000" cy="1095650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978550" y="331575"/>
              <a:ext cx="4691750" cy="1289675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37150" y="2104550"/>
              <a:ext cx="6622775" cy="1510475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64700" y="2947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00600" y="2193550"/>
              <a:ext cx="3410675" cy="530725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6300" y="832600"/>
              <a:ext cx="2024625" cy="395475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4125" y="1108225"/>
              <a:ext cx="1654850" cy="513025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25" y="1371850"/>
              <a:ext cx="979225" cy="45197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585500" y="1408375"/>
              <a:ext cx="1529900" cy="580350"/>
            </a:xfrm>
            <a:custGeom>
              <a:avLst/>
              <a:gdLst/>
              <a:ahLst/>
              <a:cxnLst/>
              <a:rect l="l" t="t" r="r" b="b"/>
              <a:pathLst>
                <a:path w="61196" h="23214" extrusionOk="0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53000" y="35431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6400" y="356650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421175" y="22563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444575" y="22797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459400" y="19122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482800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736975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044625" y="263295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222850" y="1085400"/>
              <a:ext cx="134675" cy="134675"/>
            </a:xfrm>
            <a:custGeom>
              <a:avLst/>
              <a:gdLst/>
              <a:ahLst/>
              <a:cxnLst/>
              <a:rect l="l" t="t" r="r" b="b"/>
              <a:pathLst>
                <a:path w="5387" h="5387" extrusionOk="0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46800" y="1108775"/>
              <a:ext cx="87350" cy="87925"/>
            </a:xfrm>
            <a:custGeom>
              <a:avLst/>
              <a:gdLst/>
              <a:ahLst/>
              <a:cxnLst/>
              <a:rect l="l" t="t" r="r" b="b"/>
              <a:pathLst>
                <a:path w="3494" h="3517" extrusionOk="0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502700" y="25850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526100" y="2608400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281550" y="115615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304950" y="1179550"/>
              <a:ext cx="87325" cy="87900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577950" y="1004925"/>
              <a:ext cx="94750" cy="94750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95075" y="1022050"/>
              <a:ext cx="59950" cy="59950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892125" y="11704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004675" y="136615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446600" y="227060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258275" y="3300575"/>
              <a:ext cx="69650" cy="69650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46100" y="3030675"/>
              <a:ext cx="69650" cy="69075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111875" y="1378700"/>
              <a:ext cx="106175" cy="106150"/>
            </a:xfrm>
            <a:custGeom>
              <a:avLst/>
              <a:gdLst/>
              <a:ahLst/>
              <a:cxnLst/>
              <a:rect l="l" t="t" r="r" b="b"/>
              <a:pathLst>
                <a:path w="4247" h="4246" extrusionOk="0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692225" y="1404950"/>
              <a:ext cx="75350" cy="74775"/>
            </a:xfrm>
            <a:custGeom>
              <a:avLst/>
              <a:gdLst/>
              <a:ahLst/>
              <a:cxnLst/>
              <a:rect l="l" t="t" r="r" b="b"/>
              <a:pathLst>
                <a:path w="3014" h="2991" extrusionOk="0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821750" y="1469425"/>
              <a:ext cx="79350" cy="79350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72900" y="2384150"/>
              <a:ext cx="139825" cy="139250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419450" y="2995300"/>
              <a:ext cx="139825" cy="139825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311550" y="1787275"/>
              <a:ext cx="65075" cy="65075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01550" y="1519075"/>
              <a:ext cx="143825" cy="144400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26675" y="1544750"/>
              <a:ext cx="93600" cy="93050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30050" y="1563575"/>
              <a:ext cx="106150" cy="106175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21325" y="1563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44550" y="1765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6050" y="13239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168300" y="1186975"/>
              <a:ext cx="72500" cy="73050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38425" y="1362725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281550" y="832600"/>
              <a:ext cx="2995850" cy="9725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222775" y="800650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235725" y="800650"/>
              <a:ext cx="73050" cy="73050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732175" y="319450"/>
              <a:ext cx="1118450" cy="1117475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870250" y="381100"/>
              <a:ext cx="1118475" cy="1117450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775775" y="1974875"/>
              <a:ext cx="2300825" cy="706600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18100" y="2023500"/>
              <a:ext cx="149550" cy="93050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6305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423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8547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666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0784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908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30272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7180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258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133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3417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549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7572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1139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906200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698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4902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282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074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867075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658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8534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9407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0280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51153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2026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2899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772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4651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552425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6397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7270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2"/>
          <p:cNvGrpSpPr/>
          <p:nvPr/>
        </p:nvGrpSpPr>
        <p:grpSpPr>
          <a:xfrm>
            <a:off x="368162" y="1909134"/>
            <a:ext cx="352280" cy="353863"/>
            <a:chOff x="1448125" y="1450525"/>
            <a:chExt cx="133500" cy="134100"/>
          </a:xfrm>
        </p:grpSpPr>
        <p:sp>
          <p:nvSpPr>
            <p:cNvPr id="105" name="Google Shape;105;p2"/>
            <p:cNvSpPr/>
            <p:nvPr/>
          </p:nvSpPr>
          <p:spPr>
            <a:xfrm>
              <a:off x="1448125" y="1450525"/>
              <a:ext cx="133500" cy="134100"/>
            </a:xfrm>
            <a:custGeom>
              <a:avLst/>
              <a:gdLst/>
              <a:ahLst/>
              <a:cxnLst/>
              <a:rect l="l" t="t" r="r" b="b"/>
              <a:pathLst>
                <a:path w="5340" h="5364" extrusionOk="0">
                  <a:moveTo>
                    <a:pt x="2457" y="1"/>
                  </a:moveTo>
                  <a:lnTo>
                    <a:pt x="2256" y="452"/>
                  </a:lnTo>
                  <a:cubicBezTo>
                    <a:pt x="2056" y="502"/>
                    <a:pt x="1855" y="577"/>
                    <a:pt x="1680" y="652"/>
                  </a:cubicBezTo>
                  <a:lnTo>
                    <a:pt x="1229" y="427"/>
                  </a:lnTo>
                  <a:cubicBezTo>
                    <a:pt x="1003" y="552"/>
                    <a:pt x="803" y="727"/>
                    <a:pt x="627" y="928"/>
                  </a:cubicBezTo>
                  <a:lnTo>
                    <a:pt x="828" y="1404"/>
                  </a:lnTo>
                  <a:cubicBezTo>
                    <a:pt x="703" y="1579"/>
                    <a:pt x="602" y="1755"/>
                    <a:pt x="527" y="1955"/>
                  </a:cubicBezTo>
                  <a:lnTo>
                    <a:pt x="51" y="2081"/>
                  </a:lnTo>
                  <a:cubicBezTo>
                    <a:pt x="26" y="2281"/>
                    <a:pt x="1" y="2482"/>
                    <a:pt x="1" y="2682"/>
                  </a:cubicBezTo>
                  <a:cubicBezTo>
                    <a:pt x="1" y="2757"/>
                    <a:pt x="1" y="2808"/>
                    <a:pt x="1" y="2883"/>
                  </a:cubicBezTo>
                  <a:lnTo>
                    <a:pt x="452" y="3083"/>
                  </a:lnTo>
                  <a:cubicBezTo>
                    <a:pt x="502" y="3284"/>
                    <a:pt x="552" y="3484"/>
                    <a:pt x="652" y="3685"/>
                  </a:cubicBezTo>
                  <a:lnTo>
                    <a:pt x="402" y="4111"/>
                  </a:lnTo>
                  <a:cubicBezTo>
                    <a:pt x="552" y="4336"/>
                    <a:pt x="728" y="4537"/>
                    <a:pt x="928" y="4712"/>
                  </a:cubicBezTo>
                  <a:lnTo>
                    <a:pt x="1379" y="4537"/>
                  </a:lnTo>
                  <a:cubicBezTo>
                    <a:pt x="1555" y="4637"/>
                    <a:pt x="1755" y="4737"/>
                    <a:pt x="1956" y="4813"/>
                  </a:cubicBezTo>
                  <a:lnTo>
                    <a:pt x="2081" y="5289"/>
                  </a:lnTo>
                  <a:cubicBezTo>
                    <a:pt x="2282" y="5339"/>
                    <a:pt x="2457" y="5364"/>
                    <a:pt x="2657" y="5364"/>
                  </a:cubicBezTo>
                  <a:cubicBezTo>
                    <a:pt x="2733" y="5364"/>
                    <a:pt x="2808" y="5364"/>
                    <a:pt x="2883" y="5339"/>
                  </a:cubicBezTo>
                  <a:lnTo>
                    <a:pt x="3084" y="4888"/>
                  </a:lnTo>
                  <a:cubicBezTo>
                    <a:pt x="3284" y="4863"/>
                    <a:pt x="3485" y="4787"/>
                    <a:pt x="3660" y="4687"/>
                  </a:cubicBezTo>
                  <a:lnTo>
                    <a:pt x="4111" y="4938"/>
                  </a:lnTo>
                  <a:cubicBezTo>
                    <a:pt x="4337" y="4787"/>
                    <a:pt x="4537" y="4612"/>
                    <a:pt x="4713" y="4412"/>
                  </a:cubicBezTo>
                  <a:lnTo>
                    <a:pt x="4512" y="3960"/>
                  </a:lnTo>
                  <a:cubicBezTo>
                    <a:pt x="4637" y="3785"/>
                    <a:pt x="4738" y="3610"/>
                    <a:pt x="4813" y="3409"/>
                  </a:cubicBezTo>
                  <a:lnTo>
                    <a:pt x="5289" y="3259"/>
                  </a:lnTo>
                  <a:cubicBezTo>
                    <a:pt x="5314" y="3083"/>
                    <a:pt x="5339" y="2883"/>
                    <a:pt x="5339" y="2682"/>
                  </a:cubicBezTo>
                  <a:cubicBezTo>
                    <a:pt x="5339" y="2607"/>
                    <a:pt x="5339" y="2532"/>
                    <a:pt x="5339" y="2482"/>
                  </a:cubicBezTo>
                  <a:lnTo>
                    <a:pt x="4888" y="2281"/>
                  </a:lnTo>
                  <a:cubicBezTo>
                    <a:pt x="4838" y="2056"/>
                    <a:pt x="4788" y="1855"/>
                    <a:pt x="4688" y="1680"/>
                  </a:cubicBezTo>
                  <a:lnTo>
                    <a:pt x="4938" y="1254"/>
                  </a:lnTo>
                  <a:cubicBezTo>
                    <a:pt x="4788" y="1028"/>
                    <a:pt x="4612" y="828"/>
                    <a:pt x="4412" y="652"/>
                  </a:cubicBezTo>
                  <a:lnTo>
                    <a:pt x="3961" y="828"/>
                  </a:lnTo>
                  <a:cubicBezTo>
                    <a:pt x="3785" y="702"/>
                    <a:pt x="3585" y="602"/>
                    <a:pt x="3384" y="552"/>
                  </a:cubicBezTo>
                  <a:lnTo>
                    <a:pt x="3259" y="76"/>
                  </a:lnTo>
                  <a:cubicBezTo>
                    <a:pt x="3058" y="26"/>
                    <a:pt x="2883" y="1"/>
                    <a:pt x="26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476325" y="1479350"/>
              <a:ext cx="77100" cy="76475"/>
            </a:xfrm>
            <a:custGeom>
              <a:avLst/>
              <a:gdLst/>
              <a:ahLst/>
              <a:cxnLst/>
              <a:rect l="l" t="t" r="r" b="b"/>
              <a:pathLst>
                <a:path w="3084" h="3059" extrusionOk="0">
                  <a:moveTo>
                    <a:pt x="1529" y="0"/>
                  </a:moveTo>
                  <a:cubicBezTo>
                    <a:pt x="702" y="0"/>
                    <a:pt x="1" y="677"/>
                    <a:pt x="1" y="1529"/>
                  </a:cubicBezTo>
                  <a:cubicBezTo>
                    <a:pt x="1" y="2381"/>
                    <a:pt x="702" y="3058"/>
                    <a:pt x="1529" y="3058"/>
                  </a:cubicBezTo>
                  <a:cubicBezTo>
                    <a:pt x="2382" y="3058"/>
                    <a:pt x="3083" y="2381"/>
                    <a:pt x="3083" y="1529"/>
                  </a:cubicBezTo>
                  <a:cubicBezTo>
                    <a:pt x="3083" y="677"/>
                    <a:pt x="2382" y="0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2"/>
          <p:cNvGrpSpPr/>
          <p:nvPr/>
        </p:nvGrpSpPr>
        <p:grpSpPr>
          <a:xfrm>
            <a:off x="723674" y="1578426"/>
            <a:ext cx="552301" cy="552301"/>
            <a:chOff x="1582850" y="1325200"/>
            <a:chExt cx="209300" cy="209300"/>
          </a:xfrm>
        </p:grpSpPr>
        <p:sp>
          <p:nvSpPr>
            <p:cNvPr id="108" name="Google Shape;108;p2"/>
            <p:cNvSpPr/>
            <p:nvPr/>
          </p:nvSpPr>
          <p:spPr>
            <a:xfrm>
              <a:off x="1582850" y="1325200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extrusionOk="0">
                  <a:moveTo>
                    <a:pt x="4111" y="1"/>
                  </a:moveTo>
                  <a:cubicBezTo>
                    <a:pt x="3810" y="1"/>
                    <a:pt x="3509" y="26"/>
                    <a:pt x="3208" y="101"/>
                  </a:cubicBezTo>
                  <a:cubicBezTo>
                    <a:pt x="3083" y="126"/>
                    <a:pt x="2983" y="176"/>
                    <a:pt x="2883" y="201"/>
                  </a:cubicBezTo>
                  <a:lnTo>
                    <a:pt x="2757" y="953"/>
                  </a:lnTo>
                  <a:cubicBezTo>
                    <a:pt x="2456" y="1104"/>
                    <a:pt x="2181" y="1279"/>
                    <a:pt x="1930" y="1480"/>
                  </a:cubicBezTo>
                  <a:lnTo>
                    <a:pt x="1178" y="1279"/>
                  </a:lnTo>
                  <a:cubicBezTo>
                    <a:pt x="878" y="1580"/>
                    <a:pt x="652" y="1931"/>
                    <a:pt x="451" y="2282"/>
                  </a:cubicBezTo>
                  <a:lnTo>
                    <a:pt x="903" y="2933"/>
                  </a:lnTo>
                  <a:cubicBezTo>
                    <a:pt x="777" y="3234"/>
                    <a:pt x="702" y="3560"/>
                    <a:pt x="677" y="3886"/>
                  </a:cubicBezTo>
                  <a:lnTo>
                    <a:pt x="0" y="4262"/>
                  </a:lnTo>
                  <a:cubicBezTo>
                    <a:pt x="0" y="4562"/>
                    <a:pt x="50" y="4863"/>
                    <a:pt x="126" y="5189"/>
                  </a:cubicBezTo>
                  <a:cubicBezTo>
                    <a:pt x="151" y="5289"/>
                    <a:pt x="176" y="5389"/>
                    <a:pt x="201" y="5490"/>
                  </a:cubicBezTo>
                  <a:lnTo>
                    <a:pt x="978" y="5615"/>
                  </a:lnTo>
                  <a:cubicBezTo>
                    <a:pt x="1103" y="5941"/>
                    <a:pt x="1279" y="6217"/>
                    <a:pt x="1504" y="6442"/>
                  </a:cubicBezTo>
                  <a:lnTo>
                    <a:pt x="1279" y="7194"/>
                  </a:lnTo>
                  <a:cubicBezTo>
                    <a:pt x="1579" y="7495"/>
                    <a:pt x="1930" y="7745"/>
                    <a:pt x="2306" y="7921"/>
                  </a:cubicBezTo>
                  <a:lnTo>
                    <a:pt x="2933" y="7470"/>
                  </a:lnTo>
                  <a:cubicBezTo>
                    <a:pt x="3233" y="7595"/>
                    <a:pt x="3559" y="7670"/>
                    <a:pt x="3885" y="7695"/>
                  </a:cubicBezTo>
                  <a:lnTo>
                    <a:pt x="4261" y="8372"/>
                  </a:lnTo>
                  <a:cubicBezTo>
                    <a:pt x="4562" y="8372"/>
                    <a:pt x="4888" y="8322"/>
                    <a:pt x="5188" y="8247"/>
                  </a:cubicBezTo>
                  <a:cubicBezTo>
                    <a:pt x="5289" y="8222"/>
                    <a:pt x="5389" y="8196"/>
                    <a:pt x="5489" y="8171"/>
                  </a:cubicBezTo>
                  <a:lnTo>
                    <a:pt x="5639" y="7394"/>
                  </a:lnTo>
                  <a:cubicBezTo>
                    <a:pt x="5940" y="7269"/>
                    <a:pt x="6216" y="7094"/>
                    <a:pt x="6467" y="6893"/>
                  </a:cubicBezTo>
                  <a:lnTo>
                    <a:pt x="7218" y="7094"/>
                  </a:lnTo>
                  <a:cubicBezTo>
                    <a:pt x="7494" y="6793"/>
                    <a:pt x="7745" y="6442"/>
                    <a:pt x="7920" y="6066"/>
                  </a:cubicBezTo>
                  <a:lnTo>
                    <a:pt x="7494" y="5440"/>
                  </a:lnTo>
                  <a:cubicBezTo>
                    <a:pt x="7594" y="5139"/>
                    <a:pt x="7670" y="4813"/>
                    <a:pt x="7695" y="4487"/>
                  </a:cubicBezTo>
                  <a:lnTo>
                    <a:pt x="8371" y="4111"/>
                  </a:lnTo>
                  <a:cubicBezTo>
                    <a:pt x="8371" y="3810"/>
                    <a:pt x="8346" y="3485"/>
                    <a:pt x="8271" y="3184"/>
                  </a:cubicBezTo>
                  <a:cubicBezTo>
                    <a:pt x="8246" y="3084"/>
                    <a:pt x="8196" y="2983"/>
                    <a:pt x="8171" y="2883"/>
                  </a:cubicBezTo>
                  <a:lnTo>
                    <a:pt x="7419" y="2758"/>
                  </a:lnTo>
                  <a:cubicBezTo>
                    <a:pt x="7269" y="2432"/>
                    <a:pt x="7093" y="2156"/>
                    <a:pt x="6893" y="1906"/>
                  </a:cubicBezTo>
                  <a:lnTo>
                    <a:pt x="7093" y="1179"/>
                  </a:lnTo>
                  <a:cubicBezTo>
                    <a:pt x="6792" y="878"/>
                    <a:pt x="6467" y="628"/>
                    <a:pt x="6091" y="452"/>
                  </a:cubicBezTo>
                  <a:lnTo>
                    <a:pt x="5439" y="903"/>
                  </a:lnTo>
                  <a:cubicBezTo>
                    <a:pt x="5138" y="778"/>
                    <a:pt x="4812" y="703"/>
                    <a:pt x="4487" y="678"/>
                  </a:cubicBezTo>
                  <a:lnTo>
                    <a:pt x="4111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621075" y="1369750"/>
              <a:ext cx="132850" cy="120200"/>
            </a:xfrm>
            <a:custGeom>
              <a:avLst/>
              <a:gdLst/>
              <a:ahLst/>
              <a:cxnLst/>
              <a:rect l="l" t="t" r="r" b="b"/>
              <a:pathLst>
                <a:path w="5314" h="4808" extrusionOk="0">
                  <a:moveTo>
                    <a:pt x="2667" y="1"/>
                  </a:moveTo>
                  <a:cubicBezTo>
                    <a:pt x="2474" y="1"/>
                    <a:pt x="2277" y="24"/>
                    <a:pt x="2080" y="74"/>
                  </a:cubicBezTo>
                  <a:cubicBezTo>
                    <a:pt x="802" y="374"/>
                    <a:pt x="0" y="1678"/>
                    <a:pt x="326" y="2981"/>
                  </a:cubicBezTo>
                  <a:cubicBezTo>
                    <a:pt x="603" y="4066"/>
                    <a:pt x="1584" y="4808"/>
                    <a:pt x="2656" y="4808"/>
                  </a:cubicBezTo>
                  <a:cubicBezTo>
                    <a:pt x="2847" y="4808"/>
                    <a:pt x="3040" y="4784"/>
                    <a:pt x="3233" y="4735"/>
                  </a:cubicBezTo>
                  <a:cubicBezTo>
                    <a:pt x="4511" y="4435"/>
                    <a:pt x="5313" y="3131"/>
                    <a:pt x="4988" y="1828"/>
                  </a:cubicBezTo>
                  <a:cubicBezTo>
                    <a:pt x="4732" y="743"/>
                    <a:pt x="3754" y="1"/>
                    <a:pt x="266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643000" y="1389100"/>
              <a:ext cx="89625" cy="81300"/>
            </a:xfrm>
            <a:custGeom>
              <a:avLst/>
              <a:gdLst/>
              <a:ahLst/>
              <a:cxnLst/>
              <a:rect l="l" t="t" r="r" b="b"/>
              <a:pathLst>
                <a:path w="3585" h="3252" extrusionOk="0">
                  <a:moveTo>
                    <a:pt x="1801" y="1"/>
                  </a:moveTo>
                  <a:cubicBezTo>
                    <a:pt x="1670" y="1"/>
                    <a:pt x="1537" y="17"/>
                    <a:pt x="1404" y="51"/>
                  </a:cubicBezTo>
                  <a:cubicBezTo>
                    <a:pt x="527" y="252"/>
                    <a:pt x="0" y="1154"/>
                    <a:pt x="201" y="2006"/>
                  </a:cubicBezTo>
                  <a:cubicBezTo>
                    <a:pt x="394" y="2758"/>
                    <a:pt x="1066" y="3252"/>
                    <a:pt x="1806" y="3252"/>
                  </a:cubicBezTo>
                  <a:cubicBezTo>
                    <a:pt x="1930" y="3252"/>
                    <a:pt x="2055" y="3238"/>
                    <a:pt x="2181" y="3209"/>
                  </a:cubicBezTo>
                  <a:cubicBezTo>
                    <a:pt x="3033" y="2984"/>
                    <a:pt x="3584" y="2107"/>
                    <a:pt x="3359" y="1254"/>
                  </a:cubicBezTo>
                  <a:cubicBezTo>
                    <a:pt x="3189" y="510"/>
                    <a:pt x="2532" y="1"/>
                    <a:pt x="18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664925" y="1409050"/>
              <a:ext cx="45775" cy="41425"/>
            </a:xfrm>
            <a:custGeom>
              <a:avLst/>
              <a:gdLst/>
              <a:ahLst/>
              <a:cxnLst/>
              <a:rect l="l" t="t" r="r" b="b"/>
              <a:pathLst>
                <a:path w="1831" h="1657" extrusionOk="0">
                  <a:moveTo>
                    <a:pt x="922" y="0"/>
                  </a:moveTo>
                  <a:cubicBezTo>
                    <a:pt x="850" y="0"/>
                    <a:pt x="776" y="10"/>
                    <a:pt x="702" y="30"/>
                  </a:cubicBezTo>
                  <a:cubicBezTo>
                    <a:pt x="276" y="131"/>
                    <a:pt x="1" y="582"/>
                    <a:pt x="101" y="1033"/>
                  </a:cubicBezTo>
                  <a:cubicBezTo>
                    <a:pt x="186" y="1418"/>
                    <a:pt x="527" y="1656"/>
                    <a:pt x="905" y="1656"/>
                  </a:cubicBezTo>
                  <a:cubicBezTo>
                    <a:pt x="970" y="1656"/>
                    <a:pt x="1037" y="1649"/>
                    <a:pt x="1103" y="1634"/>
                  </a:cubicBezTo>
                  <a:cubicBezTo>
                    <a:pt x="1554" y="1534"/>
                    <a:pt x="1830" y="1083"/>
                    <a:pt x="1705" y="632"/>
                  </a:cubicBezTo>
                  <a:cubicBezTo>
                    <a:pt x="1621" y="255"/>
                    <a:pt x="1292" y="0"/>
                    <a:pt x="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113" name="Google Shape;113;p2"/>
            <p:cNvSpPr/>
            <p:nvPr/>
          </p:nvSpPr>
          <p:spPr>
            <a:xfrm>
              <a:off x="153233" y="4953367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35872" y="4953367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73449" y="4953367"/>
              <a:ext cx="527044" cy="101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26784" y="4811455"/>
              <a:ext cx="106541" cy="101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15" y="4735444"/>
              <a:ext cx="78642" cy="101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11974" y="4755761"/>
              <a:ext cx="53372" cy="101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59715" y="5029378"/>
              <a:ext cx="101" cy="114116"/>
            </a:xfrm>
            <a:custGeom>
              <a:avLst/>
              <a:gdLst/>
              <a:ahLst/>
              <a:cxnLst/>
              <a:rect l="l" t="t" r="r" b="b"/>
              <a:pathLst>
                <a:path w="1" h="1129" fill="none" extrusionOk="0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35585" y="5029378"/>
              <a:ext cx="101" cy="53268"/>
            </a:xfrm>
            <a:custGeom>
              <a:avLst/>
              <a:gdLst/>
              <a:ahLst/>
              <a:cxnLst/>
              <a:rect l="l" t="t" r="r" b="b"/>
              <a:pathLst>
                <a:path w="1" h="527" fill="none" extrusionOk="0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44409" y="5029378"/>
              <a:ext cx="101" cy="83692"/>
            </a:xfrm>
            <a:custGeom>
              <a:avLst/>
              <a:gdLst/>
              <a:ahLst/>
              <a:cxnLst/>
              <a:rect l="l" t="t" r="r" b="b"/>
              <a:pathLst>
                <a:path w="1" h="828" fill="none" extrusionOk="0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11743" y="5029378"/>
              <a:ext cx="101" cy="83692"/>
            </a:xfrm>
            <a:custGeom>
              <a:avLst/>
              <a:gdLst/>
              <a:ahLst/>
              <a:cxnLst/>
              <a:rect l="l" t="t" r="r" b="b"/>
              <a:pathLst>
                <a:path w="1" h="828" fill="none" extrusionOk="0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35729" y="5029378"/>
              <a:ext cx="101" cy="63376"/>
            </a:xfrm>
            <a:custGeom>
              <a:avLst/>
              <a:gdLst/>
              <a:ahLst/>
              <a:cxnLst/>
              <a:rect l="l" t="t" r="r" b="b"/>
              <a:pathLst>
                <a:path w="1" h="627" fill="none" extrusionOk="0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 rot="5400000" flipH="1">
              <a:off x="1339300" y="4319646"/>
              <a:ext cx="345501" cy="1400147"/>
            </a:xfrm>
            <a:custGeom>
              <a:avLst/>
              <a:gdLst/>
              <a:ahLst/>
              <a:cxnLst/>
              <a:rect l="l" t="t" r="r" b="b"/>
              <a:pathLst>
                <a:path w="1330" h="5390" fill="none" extrusionOk="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01348" y="4418870"/>
              <a:ext cx="486510" cy="486486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82416" y="4499934"/>
              <a:ext cx="324374" cy="324358"/>
            </a:xfrm>
            <a:custGeom>
              <a:avLst/>
              <a:gdLst/>
              <a:ahLst/>
              <a:cxnLst/>
              <a:rect l="l" t="t" r="r" b="b"/>
              <a:pathLst>
                <a:path w="3209" h="3209" extrusionOk="0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53233" y="4388445"/>
              <a:ext cx="101" cy="527018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3233" y="4370656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91139" y="4370656"/>
              <a:ext cx="527145" cy="101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35872" y="4370656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35872" y="4406134"/>
              <a:ext cx="101" cy="527018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9746" y="4297273"/>
              <a:ext cx="732242" cy="729678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31917" y="3334954"/>
              <a:ext cx="201068" cy="201068"/>
            </a:xfrm>
            <a:custGeom>
              <a:avLst/>
              <a:gdLst/>
              <a:ahLst/>
              <a:cxnLst/>
              <a:rect l="l" t="t" r="r" b="b"/>
              <a:pathLst>
                <a:path w="1204" h="1204" fill="none" extrusionOk="0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" name="Google Shape;134;p2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" name="Google Shape;135;p2"/>
            <p:cNvSpPr/>
            <p:nvPr/>
          </p:nvSpPr>
          <p:spPr>
            <a:xfrm>
              <a:off x="553421" y="3371325"/>
              <a:ext cx="163326" cy="921005"/>
            </a:xfrm>
            <a:custGeom>
              <a:avLst/>
              <a:gdLst/>
              <a:ahLst/>
              <a:cxnLst/>
              <a:rect l="l" t="t" r="r" b="b"/>
              <a:pathLst>
                <a:path w="978" h="5515" fill="none" extrusionOk="0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33388" y="3392200"/>
              <a:ext cx="222110" cy="900130"/>
            </a:xfrm>
            <a:custGeom>
              <a:avLst/>
              <a:gdLst/>
              <a:ahLst/>
              <a:cxnLst/>
              <a:rect l="l" t="t" r="r" b="b"/>
              <a:pathLst>
                <a:path w="1330" h="5390" fill="none" extrusionOk="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79842" y="3919750"/>
              <a:ext cx="167" cy="372577"/>
            </a:xfrm>
            <a:custGeom>
              <a:avLst/>
              <a:gdLst/>
              <a:ahLst/>
              <a:cxnLst/>
              <a:rect l="l" t="t" r="r" b="b"/>
              <a:pathLst>
                <a:path w="1" h="2231" fill="none" extrusionOk="0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7217" y="3919750"/>
              <a:ext cx="167" cy="372577"/>
            </a:xfrm>
            <a:custGeom>
              <a:avLst/>
              <a:gdLst/>
              <a:ahLst/>
              <a:cxnLst/>
              <a:rect l="l" t="t" r="r" b="b"/>
              <a:pathLst>
                <a:path w="1" h="2231" fill="none" extrusionOk="0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-64791" y="4659535"/>
              <a:ext cx="144548" cy="101"/>
            </a:xfrm>
            <a:custGeom>
              <a:avLst/>
              <a:gdLst/>
              <a:ahLst/>
              <a:cxnLst/>
              <a:rect l="l" t="t" r="r" b="b"/>
              <a:pathLst>
                <a:path w="1430" h="1" fill="none" extrusionOk="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1223" y="4537939"/>
              <a:ext cx="68534" cy="101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-26784" y="4444139"/>
              <a:ext cx="106541" cy="101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11974" y="4479617"/>
              <a:ext cx="83696" cy="101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11974" y="4555627"/>
              <a:ext cx="63480" cy="101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avLst/>
              <a:gdLst/>
              <a:ahLst/>
              <a:cxnLst/>
              <a:rect l="l" t="t" r="r" b="b"/>
              <a:pathLst>
                <a:path w="1204" h="1204" fill="none" extrusionOk="0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" name="Google Shape;145;p2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6" name="Google Shape;146;p2"/>
          <p:cNvGrpSpPr/>
          <p:nvPr/>
        </p:nvGrpSpPr>
        <p:grpSpPr>
          <a:xfrm>
            <a:off x="5266248" y="4230494"/>
            <a:ext cx="3157758" cy="296582"/>
            <a:chOff x="5266248" y="4230494"/>
            <a:chExt cx="3157758" cy="296582"/>
          </a:xfrm>
        </p:grpSpPr>
        <p:sp>
          <p:nvSpPr>
            <p:cNvPr id="147" name="Google Shape;147;p2"/>
            <p:cNvSpPr/>
            <p:nvPr/>
          </p:nvSpPr>
          <p:spPr>
            <a:xfrm>
              <a:off x="526624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459599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649735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839743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029880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220016" y="4230494"/>
              <a:ext cx="106446" cy="296582"/>
            </a:xfrm>
            <a:custGeom>
              <a:avLst/>
              <a:gdLst/>
              <a:ahLst/>
              <a:cxnLst/>
              <a:rect l="l" t="t" r="r" b="b"/>
              <a:pathLst>
                <a:path w="828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41323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603375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79351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98364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176870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367006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557143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4715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94050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813063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8320774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2"/>
          <p:cNvSpPr txBox="1">
            <a:spLocks noGrp="1"/>
          </p:cNvSpPr>
          <p:nvPr>
            <p:ph type="ctrTitle"/>
          </p:nvPr>
        </p:nvSpPr>
        <p:spPr>
          <a:xfrm>
            <a:off x="1009200" y="1741047"/>
            <a:ext cx="7125600" cy="114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1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5" name="Google Shape;165;p2"/>
          <p:cNvSpPr txBox="1">
            <a:spLocks noGrp="1"/>
          </p:cNvSpPr>
          <p:nvPr>
            <p:ph type="subTitle" idx="1"/>
          </p:nvPr>
        </p:nvSpPr>
        <p:spPr>
          <a:xfrm>
            <a:off x="1009200" y="2888246"/>
            <a:ext cx="7125600" cy="51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66" name="Google Shape;166;p2"/>
          <p:cNvGrpSpPr/>
          <p:nvPr/>
        </p:nvGrpSpPr>
        <p:grpSpPr>
          <a:xfrm>
            <a:off x="207789" y="1295745"/>
            <a:ext cx="552301" cy="552301"/>
            <a:chOff x="1387350" y="1218075"/>
            <a:chExt cx="209300" cy="209300"/>
          </a:xfrm>
        </p:grpSpPr>
        <p:sp>
          <p:nvSpPr>
            <p:cNvPr id="167" name="Google Shape;167;p2"/>
            <p:cNvSpPr/>
            <p:nvPr/>
          </p:nvSpPr>
          <p:spPr>
            <a:xfrm>
              <a:off x="1387350" y="1218075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extrusionOk="0">
                  <a:moveTo>
                    <a:pt x="3860" y="0"/>
                  </a:moveTo>
                  <a:lnTo>
                    <a:pt x="3560" y="727"/>
                  </a:lnTo>
                  <a:cubicBezTo>
                    <a:pt x="3234" y="777"/>
                    <a:pt x="2908" y="877"/>
                    <a:pt x="2632" y="1028"/>
                  </a:cubicBezTo>
                  <a:lnTo>
                    <a:pt x="1956" y="652"/>
                  </a:lnTo>
                  <a:cubicBezTo>
                    <a:pt x="1605" y="877"/>
                    <a:pt x="1279" y="1153"/>
                    <a:pt x="1003" y="1454"/>
                  </a:cubicBezTo>
                  <a:lnTo>
                    <a:pt x="1279" y="2181"/>
                  </a:lnTo>
                  <a:cubicBezTo>
                    <a:pt x="1103" y="2456"/>
                    <a:pt x="953" y="2757"/>
                    <a:pt x="853" y="3058"/>
                  </a:cubicBezTo>
                  <a:lnTo>
                    <a:pt x="101" y="3258"/>
                  </a:lnTo>
                  <a:cubicBezTo>
                    <a:pt x="26" y="3559"/>
                    <a:pt x="1" y="3860"/>
                    <a:pt x="1" y="4186"/>
                  </a:cubicBezTo>
                  <a:cubicBezTo>
                    <a:pt x="1" y="4286"/>
                    <a:pt x="1" y="4411"/>
                    <a:pt x="26" y="4512"/>
                  </a:cubicBezTo>
                  <a:lnTo>
                    <a:pt x="728" y="4812"/>
                  </a:lnTo>
                  <a:cubicBezTo>
                    <a:pt x="778" y="5163"/>
                    <a:pt x="878" y="5464"/>
                    <a:pt x="1028" y="5765"/>
                  </a:cubicBezTo>
                  <a:lnTo>
                    <a:pt x="652" y="6441"/>
                  </a:lnTo>
                  <a:cubicBezTo>
                    <a:pt x="878" y="6792"/>
                    <a:pt x="1154" y="7093"/>
                    <a:pt x="1454" y="7369"/>
                  </a:cubicBezTo>
                  <a:lnTo>
                    <a:pt x="2181" y="7093"/>
                  </a:lnTo>
                  <a:cubicBezTo>
                    <a:pt x="2457" y="7268"/>
                    <a:pt x="2758" y="7419"/>
                    <a:pt x="3058" y="7519"/>
                  </a:cubicBezTo>
                  <a:lnTo>
                    <a:pt x="3284" y="8271"/>
                  </a:lnTo>
                  <a:cubicBezTo>
                    <a:pt x="3560" y="8346"/>
                    <a:pt x="3885" y="8371"/>
                    <a:pt x="4186" y="8371"/>
                  </a:cubicBezTo>
                  <a:lnTo>
                    <a:pt x="4512" y="8371"/>
                  </a:lnTo>
                  <a:lnTo>
                    <a:pt x="4838" y="7644"/>
                  </a:lnTo>
                  <a:cubicBezTo>
                    <a:pt x="5164" y="7594"/>
                    <a:pt x="5464" y="7494"/>
                    <a:pt x="5765" y="7344"/>
                  </a:cubicBezTo>
                  <a:lnTo>
                    <a:pt x="6442" y="7720"/>
                  </a:lnTo>
                  <a:cubicBezTo>
                    <a:pt x="6793" y="7519"/>
                    <a:pt x="7093" y="7243"/>
                    <a:pt x="7369" y="6918"/>
                  </a:cubicBezTo>
                  <a:lnTo>
                    <a:pt x="7093" y="6191"/>
                  </a:lnTo>
                  <a:cubicBezTo>
                    <a:pt x="7269" y="5915"/>
                    <a:pt x="7419" y="5639"/>
                    <a:pt x="7545" y="5314"/>
                  </a:cubicBezTo>
                  <a:lnTo>
                    <a:pt x="8271" y="5113"/>
                  </a:lnTo>
                  <a:cubicBezTo>
                    <a:pt x="8347" y="4812"/>
                    <a:pt x="8372" y="4512"/>
                    <a:pt x="8372" y="4186"/>
                  </a:cubicBezTo>
                  <a:cubicBezTo>
                    <a:pt x="8372" y="4085"/>
                    <a:pt x="8372" y="3985"/>
                    <a:pt x="8372" y="3860"/>
                  </a:cubicBezTo>
                  <a:lnTo>
                    <a:pt x="7670" y="3559"/>
                  </a:lnTo>
                  <a:cubicBezTo>
                    <a:pt x="7595" y="3233"/>
                    <a:pt x="7494" y="2907"/>
                    <a:pt x="7344" y="2632"/>
                  </a:cubicBezTo>
                  <a:lnTo>
                    <a:pt x="7745" y="1955"/>
                  </a:lnTo>
                  <a:cubicBezTo>
                    <a:pt x="7520" y="1604"/>
                    <a:pt x="7244" y="1278"/>
                    <a:pt x="6918" y="1003"/>
                  </a:cubicBezTo>
                  <a:lnTo>
                    <a:pt x="6191" y="1278"/>
                  </a:lnTo>
                  <a:cubicBezTo>
                    <a:pt x="5941" y="1103"/>
                    <a:pt x="5640" y="953"/>
                    <a:pt x="5314" y="852"/>
                  </a:cubicBezTo>
                  <a:lnTo>
                    <a:pt x="5114" y="100"/>
                  </a:lnTo>
                  <a:cubicBezTo>
                    <a:pt x="4813" y="25"/>
                    <a:pt x="4512" y="0"/>
                    <a:pt x="418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387350" y="1218075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fill="none" extrusionOk="0">
                  <a:moveTo>
                    <a:pt x="8372" y="4186"/>
                  </a:moveTo>
                  <a:cubicBezTo>
                    <a:pt x="8372" y="4512"/>
                    <a:pt x="8347" y="4812"/>
                    <a:pt x="8271" y="5113"/>
                  </a:cubicBezTo>
                  <a:lnTo>
                    <a:pt x="7545" y="5314"/>
                  </a:lnTo>
                  <a:cubicBezTo>
                    <a:pt x="7419" y="5639"/>
                    <a:pt x="7269" y="5915"/>
                    <a:pt x="7093" y="6191"/>
                  </a:cubicBezTo>
                  <a:lnTo>
                    <a:pt x="7369" y="6918"/>
                  </a:lnTo>
                  <a:cubicBezTo>
                    <a:pt x="7093" y="7243"/>
                    <a:pt x="6793" y="7519"/>
                    <a:pt x="6442" y="7720"/>
                  </a:cubicBezTo>
                  <a:lnTo>
                    <a:pt x="5765" y="7344"/>
                  </a:lnTo>
                  <a:cubicBezTo>
                    <a:pt x="5464" y="7494"/>
                    <a:pt x="5164" y="7594"/>
                    <a:pt x="4838" y="7644"/>
                  </a:cubicBezTo>
                  <a:lnTo>
                    <a:pt x="4512" y="8371"/>
                  </a:lnTo>
                  <a:cubicBezTo>
                    <a:pt x="4412" y="8371"/>
                    <a:pt x="4312" y="8371"/>
                    <a:pt x="4186" y="8371"/>
                  </a:cubicBezTo>
                  <a:cubicBezTo>
                    <a:pt x="3885" y="8371"/>
                    <a:pt x="3560" y="8346"/>
                    <a:pt x="3284" y="8271"/>
                  </a:cubicBezTo>
                  <a:lnTo>
                    <a:pt x="3058" y="7519"/>
                  </a:lnTo>
                  <a:cubicBezTo>
                    <a:pt x="2758" y="7419"/>
                    <a:pt x="2457" y="7268"/>
                    <a:pt x="2181" y="7093"/>
                  </a:cubicBezTo>
                  <a:lnTo>
                    <a:pt x="1454" y="7369"/>
                  </a:lnTo>
                  <a:cubicBezTo>
                    <a:pt x="1154" y="7093"/>
                    <a:pt x="878" y="6792"/>
                    <a:pt x="652" y="6441"/>
                  </a:cubicBezTo>
                  <a:lnTo>
                    <a:pt x="1028" y="5765"/>
                  </a:lnTo>
                  <a:cubicBezTo>
                    <a:pt x="878" y="5464"/>
                    <a:pt x="778" y="5163"/>
                    <a:pt x="728" y="4812"/>
                  </a:cubicBezTo>
                  <a:lnTo>
                    <a:pt x="26" y="4512"/>
                  </a:lnTo>
                  <a:cubicBezTo>
                    <a:pt x="1" y="4411"/>
                    <a:pt x="1" y="4286"/>
                    <a:pt x="1" y="4186"/>
                  </a:cubicBezTo>
                  <a:cubicBezTo>
                    <a:pt x="1" y="3860"/>
                    <a:pt x="26" y="3559"/>
                    <a:pt x="101" y="3258"/>
                  </a:cubicBezTo>
                  <a:lnTo>
                    <a:pt x="853" y="3058"/>
                  </a:lnTo>
                  <a:cubicBezTo>
                    <a:pt x="953" y="2757"/>
                    <a:pt x="1103" y="2456"/>
                    <a:pt x="1279" y="2181"/>
                  </a:cubicBezTo>
                  <a:lnTo>
                    <a:pt x="1003" y="1454"/>
                  </a:lnTo>
                  <a:cubicBezTo>
                    <a:pt x="1279" y="1153"/>
                    <a:pt x="1605" y="877"/>
                    <a:pt x="1956" y="652"/>
                  </a:cubicBezTo>
                  <a:lnTo>
                    <a:pt x="2632" y="1028"/>
                  </a:lnTo>
                  <a:cubicBezTo>
                    <a:pt x="2908" y="877"/>
                    <a:pt x="3234" y="777"/>
                    <a:pt x="3560" y="727"/>
                  </a:cubicBezTo>
                  <a:lnTo>
                    <a:pt x="3860" y="0"/>
                  </a:lnTo>
                  <a:cubicBezTo>
                    <a:pt x="3986" y="0"/>
                    <a:pt x="4086" y="0"/>
                    <a:pt x="4186" y="0"/>
                  </a:cubicBezTo>
                  <a:cubicBezTo>
                    <a:pt x="4512" y="0"/>
                    <a:pt x="4813" y="25"/>
                    <a:pt x="5114" y="100"/>
                  </a:cubicBezTo>
                  <a:lnTo>
                    <a:pt x="5314" y="852"/>
                  </a:lnTo>
                  <a:cubicBezTo>
                    <a:pt x="5640" y="953"/>
                    <a:pt x="5941" y="1103"/>
                    <a:pt x="6191" y="1278"/>
                  </a:cubicBezTo>
                  <a:lnTo>
                    <a:pt x="6918" y="1003"/>
                  </a:lnTo>
                  <a:cubicBezTo>
                    <a:pt x="7244" y="1278"/>
                    <a:pt x="7520" y="1604"/>
                    <a:pt x="7745" y="1955"/>
                  </a:cubicBezTo>
                  <a:lnTo>
                    <a:pt x="7344" y="2632"/>
                  </a:lnTo>
                  <a:cubicBezTo>
                    <a:pt x="7494" y="2907"/>
                    <a:pt x="7595" y="3233"/>
                    <a:pt x="7670" y="3559"/>
                  </a:cubicBezTo>
                  <a:lnTo>
                    <a:pt x="8372" y="3860"/>
                  </a:lnTo>
                  <a:cubicBezTo>
                    <a:pt x="8372" y="3985"/>
                    <a:pt x="8372" y="4085"/>
                    <a:pt x="8372" y="418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431850" y="1262550"/>
              <a:ext cx="120325" cy="120325"/>
            </a:xfrm>
            <a:custGeom>
              <a:avLst/>
              <a:gdLst/>
              <a:ahLst/>
              <a:cxnLst/>
              <a:rect l="l" t="t" r="r" b="b"/>
              <a:pathLst>
                <a:path w="4813" h="4813" extrusionOk="0">
                  <a:moveTo>
                    <a:pt x="2406" y="1"/>
                  </a:moveTo>
                  <a:cubicBezTo>
                    <a:pt x="1078" y="1"/>
                    <a:pt x="0" y="1078"/>
                    <a:pt x="0" y="2407"/>
                  </a:cubicBezTo>
                  <a:cubicBezTo>
                    <a:pt x="0" y="3735"/>
                    <a:pt x="1078" y="4813"/>
                    <a:pt x="2406" y="4813"/>
                  </a:cubicBezTo>
                  <a:cubicBezTo>
                    <a:pt x="3735" y="4813"/>
                    <a:pt x="4812" y="3735"/>
                    <a:pt x="4812" y="2407"/>
                  </a:cubicBezTo>
                  <a:cubicBezTo>
                    <a:pt x="4812" y="1078"/>
                    <a:pt x="3735" y="1"/>
                    <a:pt x="2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451275" y="1281975"/>
              <a:ext cx="81475" cy="81475"/>
            </a:xfrm>
            <a:custGeom>
              <a:avLst/>
              <a:gdLst/>
              <a:ahLst/>
              <a:cxnLst/>
              <a:rect l="l" t="t" r="r" b="b"/>
              <a:pathLst>
                <a:path w="3259" h="3259" fill="none" extrusionOk="0">
                  <a:moveTo>
                    <a:pt x="3258" y="1630"/>
                  </a:moveTo>
                  <a:cubicBezTo>
                    <a:pt x="3258" y="2532"/>
                    <a:pt x="2531" y="3259"/>
                    <a:pt x="1629" y="3259"/>
                  </a:cubicBezTo>
                  <a:cubicBezTo>
                    <a:pt x="727" y="3259"/>
                    <a:pt x="0" y="2532"/>
                    <a:pt x="0" y="1630"/>
                  </a:cubicBezTo>
                  <a:cubicBezTo>
                    <a:pt x="0" y="727"/>
                    <a:pt x="727" y="1"/>
                    <a:pt x="1629" y="1"/>
                  </a:cubicBezTo>
                  <a:cubicBezTo>
                    <a:pt x="2531" y="1"/>
                    <a:pt x="3258" y="727"/>
                    <a:pt x="3258" y="163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3"/>
          <p:cNvGrpSpPr/>
          <p:nvPr/>
        </p:nvGrpSpPr>
        <p:grpSpPr>
          <a:xfrm>
            <a:off x="-3091593" y="-2017662"/>
            <a:ext cx="7908519" cy="3095522"/>
            <a:chOff x="-3091593" y="-1484262"/>
            <a:chExt cx="7908519" cy="3095522"/>
          </a:xfrm>
        </p:grpSpPr>
        <p:grpSp>
          <p:nvGrpSpPr>
            <p:cNvPr id="173" name="Google Shape;173;p3"/>
            <p:cNvGrpSpPr/>
            <p:nvPr/>
          </p:nvGrpSpPr>
          <p:grpSpPr>
            <a:xfrm>
              <a:off x="-3091593" y="-1484262"/>
              <a:ext cx="7884347" cy="3095522"/>
              <a:chOff x="-3091593" y="-1484262"/>
              <a:chExt cx="7884347" cy="3095522"/>
            </a:xfrm>
          </p:grpSpPr>
          <p:sp>
            <p:nvSpPr>
              <p:cNvPr id="174" name="Google Shape;174;p3"/>
              <p:cNvSpPr/>
              <p:nvPr/>
            </p:nvSpPr>
            <p:spPr>
              <a:xfrm rot="10800000">
                <a:off x="-3091593" y="-453301"/>
                <a:ext cx="5466211" cy="1127132"/>
              </a:xfrm>
              <a:custGeom>
                <a:avLst/>
                <a:gdLst/>
                <a:ahLst/>
                <a:cxnLst/>
                <a:rect l="l" t="t" r="r" b="b"/>
                <a:pathLst>
                  <a:path w="206136" h="44419" extrusionOk="0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 rot="10800000">
                <a:off x="-2488881" y="58715"/>
                <a:ext cx="6303378" cy="1490426"/>
              </a:xfrm>
              <a:custGeom>
                <a:avLst/>
                <a:gdLst/>
                <a:ahLst/>
                <a:cxnLst/>
                <a:rect l="l" t="t" r="r" b="b"/>
                <a:pathLst>
                  <a:path w="248409" h="58736" extrusionOk="0">
                    <a:moveTo>
                      <a:pt x="248203" y="1"/>
                    </a:moveTo>
                    <a:cubicBezTo>
                      <a:pt x="248151" y="1"/>
                      <a:pt x="248100" y="18"/>
                      <a:pt x="248066" y="52"/>
                    </a:cubicBezTo>
                    <a:lnTo>
                      <a:pt x="196663" y="51455"/>
                    </a:lnTo>
                    <a:lnTo>
                      <a:pt x="175778" y="51455"/>
                    </a:lnTo>
                    <a:lnTo>
                      <a:pt x="155760" y="31460"/>
                    </a:lnTo>
                    <a:lnTo>
                      <a:pt x="121112" y="31460"/>
                    </a:lnTo>
                    <a:lnTo>
                      <a:pt x="94200" y="58371"/>
                    </a:lnTo>
                    <a:lnTo>
                      <a:pt x="183" y="58371"/>
                    </a:lnTo>
                    <a:cubicBezTo>
                      <a:pt x="92" y="58371"/>
                      <a:pt x="0" y="58439"/>
                      <a:pt x="0" y="58553"/>
                    </a:cubicBezTo>
                    <a:cubicBezTo>
                      <a:pt x="0" y="58645"/>
                      <a:pt x="92" y="58736"/>
                      <a:pt x="183" y="58736"/>
                    </a:cubicBezTo>
                    <a:lnTo>
                      <a:pt x="94360" y="58736"/>
                    </a:lnTo>
                    <a:lnTo>
                      <a:pt x="121248" y="31848"/>
                    </a:lnTo>
                    <a:lnTo>
                      <a:pt x="155623" y="31848"/>
                    </a:lnTo>
                    <a:lnTo>
                      <a:pt x="175618" y="51843"/>
                    </a:lnTo>
                    <a:lnTo>
                      <a:pt x="196823" y="51843"/>
                    </a:lnTo>
                    <a:lnTo>
                      <a:pt x="248340" y="326"/>
                    </a:lnTo>
                    <a:cubicBezTo>
                      <a:pt x="248408" y="235"/>
                      <a:pt x="248408" y="121"/>
                      <a:pt x="248340" y="52"/>
                    </a:cubicBezTo>
                    <a:cubicBezTo>
                      <a:pt x="248306" y="18"/>
                      <a:pt x="248254" y="1"/>
                      <a:pt x="248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 rot="10800000">
                <a:off x="-2860727" y="-1484262"/>
                <a:ext cx="6393739" cy="1984325"/>
              </a:xfrm>
              <a:custGeom>
                <a:avLst/>
                <a:gdLst/>
                <a:ahLst/>
                <a:cxnLst/>
                <a:rect l="l" t="t" r="r" b="b"/>
                <a:pathLst>
                  <a:path w="251970" h="78200" extrusionOk="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 rot="10800000">
                <a:off x="-1953114" y="264887"/>
                <a:ext cx="4762126" cy="1309020"/>
              </a:xfrm>
              <a:custGeom>
                <a:avLst/>
                <a:gdLst/>
                <a:ahLst/>
                <a:cxnLst/>
                <a:rect l="l" t="t" r="r" b="b"/>
                <a:pathLst>
                  <a:path w="187670" h="51587" extrusionOk="0">
                    <a:moveTo>
                      <a:pt x="187453" y="1"/>
                    </a:moveTo>
                    <a:cubicBezTo>
                      <a:pt x="187407" y="1"/>
                      <a:pt x="187362" y="24"/>
                      <a:pt x="187327" y="69"/>
                    </a:cubicBezTo>
                    <a:lnTo>
                      <a:pt x="143594" y="43780"/>
                    </a:lnTo>
                    <a:lnTo>
                      <a:pt x="103992" y="43780"/>
                    </a:lnTo>
                    <a:lnTo>
                      <a:pt x="87444" y="27232"/>
                    </a:lnTo>
                    <a:lnTo>
                      <a:pt x="46838" y="27232"/>
                    </a:lnTo>
                    <a:lnTo>
                      <a:pt x="22871" y="51198"/>
                    </a:lnTo>
                    <a:lnTo>
                      <a:pt x="183" y="51198"/>
                    </a:lnTo>
                    <a:cubicBezTo>
                      <a:pt x="91" y="51198"/>
                      <a:pt x="0" y="51289"/>
                      <a:pt x="0" y="51403"/>
                    </a:cubicBezTo>
                    <a:cubicBezTo>
                      <a:pt x="0" y="51495"/>
                      <a:pt x="91" y="51586"/>
                      <a:pt x="183" y="51586"/>
                    </a:cubicBezTo>
                    <a:lnTo>
                      <a:pt x="23031" y="51586"/>
                    </a:lnTo>
                    <a:lnTo>
                      <a:pt x="46997" y="27620"/>
                    </a:lnTo>
                    <a:lnTo>
                      <a:pt x="87284" y="27620"/>
                    </a:lnTo>
                    <a:lnTo>
                      <a:pt x="103833" y="44168"/>
                    </a:lnTo>
                    <a:lnTo>
                      <a:pt x="143754" y="44168"/>
                    </a:lnTo>
                    <a:lnTo>
                      <a:pt x="187579" y="321"/>
                    </a:lnTo>
                    <a:cubicBezTo>
                      <a:pt x="187670" y="252"/>
                      <a:pt x="187670" y="138"/>
                      <a:pt x="187579" y="69"/>
                    </a:cubicBezTo>
                    <a:cubicBezTo>
                      <a:pt x="187544" y="24"/>
                      <a:pt x="187499" y="1"/>
                      <a:pt x="1874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 rot="10800000">
                <a:off x="-55114" y="833084"/>
                <a:ext cx="3182685" cy="778175"/>
              </a:xfrm>
              <a:custGeom>
                <a:avLst/>
                <a:gdLst/>
                <a:ahLst/>
                <a:cxnLst/>
                <a:rect l="l" t="t" r="r" b="b"/>
                <a:pathLst>
                  <a:path w="125426" h="30667" extrusionOk="0">
                    <a:moveTo>
                      <a:pt x="125014" y="1"/>
                    </a:moveTo>
                    <a:cubicBezTo>
                      <a:pt x="124917" y="1"/>
                      <a:pt x="124820" y="35"/>
                      <a:pt x="124741" y="103"/>
                    </a:cubicBezTo>
                    <a:lnTo>
                      <a:pt x="111936" y="12931"/>
                    </a:lnTo>
                    <a:lnTo>
                      <a:pt x="47020" y="12931"/>
                    </a:lnTo>
                    <a:lnTo>
                      <a:pt x="30016" y="29913"/>
                    </a:lnTo>
                    <a:lnTo>
                      <a:pt x="388" y="29913"/>
                    </a:lnTo>
                    <a:cubicBezTo>
                      <a:pt x="160" y="29913"/>
                      <a:pt x="0" y="30073"/>
                      <a:pt x="0" y="30301"/>
                    </a:cubicBezTo>
                    <a:cubicBezTo>
                      <a:pt x="0" y="30507"/>
                      <a:pt x="160" y="30666"/>
                      <a:pt x="388" y="30666"/>
                    </a:cubicBezTo>
                    <a:lnTo>
                      <a:pt x="30335" y="30666"/>
                    </a:lnTo>
                    <a:lnTo>
                      <a:pt x="47340" y="13685"/>
                    </a:lnTo>
                    <a:lnTo>
                      <a:pt x="112255" y="13685"/>
                    </a:lnTo>
                    <a:lnTo>
                      <a:pt x="125288" y="651"/>
                    </a:lnTo>
                    <a:cubicBezTo>
                      <a:pt x="125425" y="514"/>
                      <a:pt x="125425" y="263"/>
                      <a:pt x="125288" y="103"/>
                    </a:cubicBezTo>
                    <a:cubicBezTo>
                      <a:pt x="125208" y="35"/>
                      <a:pt x="125111" y="1"/>
                      <a:pt x="1250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 rot="10800000">
                <a:off x="2654352" y="663960"/>
                <a:ext cx="2054994" cy="401407"/>
              </a:xfrm>
              <a:custGeom>
                <a:avLst/>
                <a:gdLst/>
                <a:ahLst/>
                <a:cxnLst/>
                <a:rect l="l" t="t" r="r" b="b"/>
                <a:pathLst>
                  <a:path w="80985" h="15819" extrusionOk="0">
                    <a:moveTo>
                      <a:pt x="206" y="1"/>
                    </a:moveTo>
                    <a:cubicBezTo>
                      <a:pt x="92" y="1"/>
                      <a:pt x="0" y="92"/>
                      <a:pt x="0" y="183"/>
                    </a:cubicBezTo>
                    <a:cubicBezTo>
                      <a:pt x="0" y="297"/>
                      <a:pt x="92" y="389"/>
                      <a:pt x="206" y="389"/>
                    </a:cubicBezTo>
                    <a:lnTo>
                      <a:pt x="37297" y="389"/>
                    </a:lnTo>
                    <a:lnTo>
                      <a:pt x="52750" y="15818"/>
                    </a:lnTo>
                    <a:lnTo>
                      <a:pt x="80779" y="15818"/>
                    </a:lnTo>
                    <a:cubicBezTo>
                      <a:pt x="80893" y="15818"/>
                      <a:pt x="80985" y="15727"/>
                      <a:pt x="80985" y="15636"/>
                    </a:cubicBezTo>
                    <a:cubicBezTo>
                      <a:pt x="80985" y="15522"/>
                      <a:pt x="80893" y="15430"/>
                      <a:pt x="80779" y="15430"/>
                    </a:cubicBezTo>
                    <a:lnTo>
                      <a:pt x="52909" y="15430"/>
                    </a:lnTo>
                    <a:lnTo>
                      <a:pt x="37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 rot="10800000">
                <a:off x="3113081" y="264887"/>
                <a:ext cx="1679673" cy="520720"/>
              </a:xfrm>
              <a:custGeom>
                <a:avLst/>
                <a:gdLst/>
                <a:ahLst/>
                <a:cxnLst/>
                <a:rect l="l" t="t" r="r" b="b"/>
                <a:pathLst>
                  <a:path w="66194" h="20521" extrusionOk="0">
                    <a:moveTo>
                      <a:pt x="183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5245" y="388"/>
                    </a:lnTo>
                    <a:lnTo>
                      <a:pt x="45377" y="20520"/>
                    </a:lnTo>
                    <a:lnTo>
                      <a:pt x="66011" y="20520"/>
                    </a:lnTo>
                    <a:cubicBezTo>
                      <a:pt x="66103" y="20520"/>
                      <a:pt x="66194" y="20429"/>
                      <a:pt x="66194" y="20337"/>
                    </a:cubicBezTo>
                    <a:cubicBezTo>
                      <a:pt x="66194" y="20223"/>
                      <a:pt x="66103" y="20132"/>
                      <a:pt x="66011" y="20132"/>
                    </a:cubicBezTo>
                    <a:lnTo>
                      <a:pt x="45537" y="20132"/>
                    </a:lnTo>
                    <a:lnTo>
                      <a:pt x="25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 rot="10800000">
                <a:off x="3798841" y="59274"/>
                <a:ext cx="993913" cy="458755"/>
              </a:xfrm>
              <a:custGeom>
                <a:avLst/>
                <a:gdLst/>
                <a:ahLst/>
                <a:cxnLst/>
                <a:rect l="l" t="t" r="r" b="b"/>
                <a:pathLst>
                  <a:path w="39169" h="18079" extrusionOk="0">
                    <a:moveTo>
                      <a:pt x="183" y="0"/>
                    </a:moveTo>
                    <a:cubicBezTo>
                      <a:pt x="92" y="0"/>
                      <a:pt x="1" y="92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1182" y="388"/>
                    </a:lnTo>
                    <a:lnTo>
                      <a:pt x="38826" y="18010"/>
                    </a:lnTo>
                    <a:cubicBezTo>
                      <a:pt x="38849" y="18055"/>
                      <a:pt x="38895" y="18078"/>
                      <a:pt x="38940" y="18078"/>
                    </a:cubicBezTo>
                    <a:cubicBezTo>
                      <a:pt x="39009" y="18078"/>
                      <a:pt x="39055" y="18055"/>
                      <a:pt x="39077" y="18010"/>
                    </a:cubicBezTo>
                    <a:cubicBezTo>
                      <a:pt x="39169" y="17941"/>
                      <a:pt x="39169" y="17827"/>
                      <a:pt x="39077" y="17736"/>
                    </a:cubicBezTo>
                    <a:lnTo>
                      <a:pt x="2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 rot="10800000">
                <a:off x="394353" y="672080"/>
                <a:ext cx="136695" cy="136695"/>
              </a:xfrm>
              <a:custGeom>
                <a:avLst/>
                <a:gdLst/>
                <a:ahLst/>
                <a:cxnLst/>
                <a:rect l="l" t="t" r="r" b="b"/>
                <a:pathLst>
                  <a:path w="5387" h="5387" extrusionOk="0">
                    <a:moveTo>
                      <a:pt x="2694" y="388"/>
                    </a:moveTo>
                    <a:cubicBezTo>
                      <a:pt x="3972" y="388"/>
                      <a:pt x="5022" y="1415"/>
                      <a:pt x="5022" y="2694"/>
                    </a:cubicBezTo>
                    <a:cubicBezTo>
                      <a:pt x="5022" y="3972"/>
                      <a:pt x="3972" y="4999"/>
                      <a:pt x="2694" y="4999"/>
                    </a:cubicBezTo>
                    <a:cubicBezTo>
                      <a:pt x="1415" y="4999"/>
                      <a:pt x="388" y="3972"/>
                      <a:pt x="388" y="2694"/>
                    </a:cubicBezTo>
                    <a:cubicBezTo>
                      <a:pt x="388" y="1415"/>
                      <a:pt x="1415" y="388"/>
                      <a:pt x="2694" y="388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7"/>
                      <a:pt x="1210" y="5387"/>
                      <a:pt x="2694" y="5387"/>
                    </a:cubicBezTo>
                    <a:cubicBezTo>
                      <a:pt x="4177" y="5387"/>
                      <a:pt x="5387" y="4177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 rot="10800000">
                <a:off x="418079" y="695805"/>
                <a:ext cx="88660" cy="89244"/>
              </a:xfrm>
              <a:custGeom>
                <a:avLst/>
                <a:gdLst/>
                <a:ahLst/>
                <a:cxnLst/>
                <a:rect l="l" t="t" r="r" b="b"/>
                <a:pathLst>
                  <a:path w="3494" h="3517" extrusionOk="0">
                    <a:moveTo>
                      <a:pt x="1736" y="1"/>
                    </a:moveTo>
                    <a:cubicBezTo>
                      <a:pt x="777" y="1"/>
                      <a:pt x="1" y="800"/>
                      <a:pt x="1" y="1759"/>
                    </a:cubicBezTo>
                    <a:cubicBezTo>
                      <a:pt x="1" y="2717"/>
                      <a:pt x="777" y="3516"/>
                      <a:pt x="1736" y="3516"/>
                    </a:cubicBezTo>
                    <a:cubicBezTo>
                      <a:pt x="2717" y="3516"/>
                      <a:pt x="3493" y="2717"/>
                      <a:pt x="3493" y="1759"/>
                    </a:cubicBezTo>
                    <a:cubicBezTo>
                      <a:pt x="3493" y="800"/>
                      <a:pt x="2717" y="1"/>
                      <a:pt x="17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 rot="10800000">
                <a:off x="2364747" y="600243"/>
                <a:ext cx="136721" cy="136721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5388" extrusionOk="0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 rot="10800000">
                <a:off x="2389082" y="623994"/>
                <a:ext cx="88635" cy="89219"/>
              </a:xfrm>
              <a:custGeom>
                <a:avLst/>
                <a:gdLst/>
                <a:ahLst/>
                <a:cxnLst/>
                <a:rect l="l" t="t" r="r" b="b"/>
                <a:pathLst>
                  <a:path w="3493" h="3516" extrusionOk="0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 rot="10800000">
                <a:off x="3119450" y="794286"/>
                <a:ext cx="96171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3790" h="3790" extrusionOk="0">
                    <a:moveTo>
                      <a:pt x="1895" y="366"/>
                    </a:moveTo>
                    <a:cubicBezTo>
                      <a:pt x="2717" y="366"/>
                      <a:pt x="3402" y="1051"/>
                      <a:pt x="3402" y="1895"/>
                    </a:cubicBezTo>
                    <a:cubicBezTo>
                      <a:pt x="3402" y="2717"/>
                      <a:pt x="2717" y="3402"/>
                      <a:pt x="1895" y="3402"/>
                    </a:cubicBezTo>
                    <a:cubicBezTo>
                      <a:pt x="1051" y="3402"/>
                      <a:pt x="366" y="2717"/>
                      <a:pt x="366" y="1895"/>
                    </a:cubicBezTo>
                    <a:cubicBezTo>
                      <a:pt x="366" y="1051"/>
                      <a:pt x="1051" y="366"/>
                      <a:pt x="1895" y="366"/>
                    </a:cubicBezTo>
                    <a:close/>
                    <a:moveTo>
                      <a:pt x="1895" y="1"/>
                    </a:moveTo>
                    <a:cubicBezTo>
                      <a:pt x="845" y="1"/>
                      <a:pt x="1" y="845"/>
                      <a:pt x="1" y="1895"/>
                    </a:cubicBezTo>
                    <a:cubicBezTo>
                      <a:pt x="1" y="2922"/>
                      <a:pt x="845" y="3790"/>
                      <a:pt x="1895" y="3790"/>
                    </a:cubicBezTo>
                    <a:cubicBezTo>
                      <a:pt x="2922" y="3790"/>
                      <a:pt x="3790" y="2922"/>
                      <a:pt x="3790" y="1895"/>
                    </a:cubicBezTo>
                    <a:cubicBezTo>
                      <a:pt x="3790" y="845"/>
                      <a:pt x="2922" y="1"/>
                      <a:pt x="18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 rot="10800000">
                <a:off x="3137391" y="812226"/>
                <a:ext cx="60849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2398" extrusionOk="0">
                    <a:moveTo>
                      <a:pt x="1210" y="1"/>
                    </a:moveTo>
                    <a:cubicBezTo>
                      <a:pt x="548" y="1"/>
                      <a:pt x="1" y="548"/>
                      <a:pt x="1" y="1210"/>
                    </a:cubicBezTo>
                    <a:cubicBezTo>
                      <a:pt x="1" y="1872"/>
                      <a:pt x="548" y="2397"/>
                      <a:pt x="1210" y="2397"/>
                    </a:cubicBezTo>
                    <a:cubicBezTo>
                      <a:pt x="1872" y="2397"/>
                      <a:pt x="2397" y="1872"/>
                      <a:pt x="2397" y="1210"/>
                    </a:cubicBezTo>
                    <a:cubicBezTo>
                      <a:pt x="2397" y="548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 rot="10800000">
                <a:off x="1773992" y="614732"/>
                <a:ext cx="107742" cy="107742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 rot="10800000">
                <a:off x="1389967" y="30321"/>
                <a:ext cx="66051" cy="66051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 rot="10800000">
                <a:off x="1117185" y="222029"/>
                <a:ext cx="145982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5776" extrusionOk="0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 rot="10800000">
                <a:off x="1142662" y="248089"/>
                <a:ext cx="95004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3744" h="3722" extrusionOk="0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 rot="10800000">
                <a:off x="2750498" y="215660"/>
                <a:ext cx="107742" cy="107768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7" extrusionOk="0">
                    <a:moveTo>
                      <a:pt x="2123" y="1"/>
                    </a:moveTo>
                    <a:cubicBezTo>
                      <a:pt x="959" y="1"/>
                      <a:pt x="0" y="937"/>
                      <a:pt x="0" y="2123"/>
                    </a:cubicBezTo>
                    <a:cubicBezTo>
                      <a:pt x="0" y="3288"/>
                      <a:pt x="959" y="4246"/>
                      <a:pt x="2123" y="4246"/>
                    </a:cubicBezTo>
                    <a:cubicBezTo>
                      <a:pt x="3310" y="4246"/>
                      <a:pt x="4246" y="3288"/>
                      <a:pt x="4246" y="2123"/>
                    </a:cubicBezTo>
                    <a:cubicBezTo>
                      <a:pt x="4246" y="937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 rot="10800000">
                <a:off x="3063828" y="215660"/>
                <a:ext cx="107768" cy="107768"/>
              </a:xfrm>
              <a:custGeom>
                <a:avLst/>
                <a:gdLst/>
                <a:ahLst/>
                <a:cxnLst/>
                <a:rect l="l" t="t" r="r" b="b"/>
                <a:pathLst>
                  <a:path w="4247" h="4247" extrusionOk="0">
                    <a:moveTo>
                      <a:pt x="2123" y="1"/>
                    </a:moveTo>
                    <a:cubicBezTo>
                      <a:pt x="936" y="1"/>
                      <a:pt x="1" y="937"/>
                      <a:pt x="1" y="2123"/>
                    </a:cubicBezTo>
                    <a:cubicBezTo>
                      <a:pt x="1" y="3288"/>
                      <a:pt x="936" y="4246"/>
                      <a:pt x="2123" y="4246"/>
                    </a:cubicBezTo>
                    <a:cubicBezTo>
                      <a:pt x="3287" y="4246"/>
                      <a:pt x="4246" y="3288"/>
                      <a:pt x="4246" y="2123"/>
                    </a:cubicBezTo>
                    <a:cubicBezTo>
                      <a:pt x="4246" y="937"/>
                      <a:pt x="3287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 rot="10800000">
                <a:off x="3750755" y="10630"/>
                <a:ext cx="107768" cy="107768"/>
              </a:xfrm>
              <a:custGeom>
                <a:avLst/>
                <a:gdLst/>
                <a:ahLst/>
                <a:cxnLst/>
                <a:rect l="l" t="t" r="r" b="b"/>
                <a:pathLst>
                  <a:path w="4247" h="4247" extrusionOk="0">
                    <a:moveTo>
                      <a:pt x="2123" y="1"/>
                    </a:moveTo>
                    <a:cubicBezTo>
                      <a:pt x="959" y="1"/>
                      <a:pt x="1" y="960"/>
                      <a:pt x="1" y="2124"/>
                    </a:cubicBezTo>
                    <a:cubicBezTo>
                      <a:pt x="1" y="3311"/>
                      <a:pt x="959" y="4246"/>
                      <a:pt x="2123" y="4246"/>
                    </a:cubicBezTo>
                    <a:cubicBezTo>
                      <a:pt x="3310" y="4246"/>
                      <a:pt x="4246" y="3311"/>
                      <a:pt x="4246" y="2124"/>
                    </a:cubicBezTo>
                    <a:cubicBezTo>
                      <a:pt x="4246" y="960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 rot="10800000">
                <a:off x="4206008" y="458930"/>
                <a:ext cx="107742" cy="107742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287" y="4246"/>
                      <a:pt x="4246" y="3287"/>
                      <a:pt x="4246" y="2123"/>
                    </a:cubicBezTo>
                    <a:cubicBezTo>
                      <a:pt x="4246" y="936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 rot="10800000">
                <a:off x="1527829" y="631531"/>
                <a:ext cx="73588" cy="74146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2922" extrusionOk="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 rot="10800000">
                <a:off x="3486068" y="453144"/>
                <a:ext cx="74171" cy="74146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2922" extrusionOk="0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 rot="10800000">
                <a:off x="-539320" y="1055496"/>
                <a:ext cx="3040788" cy="9871"/>
              </a:xfrm>
              <a:custGeom>
                <a:avLst/>
                <a:gdLst/>
                <a:ahLst/>
                <a:cxnLst/>
                <a:rect l="l" t="t" r="r" b="b"/>
                <a:pathLst>
                  <a:path w="119834" h="389" extrusionOk="0">
                    <a:moveTo>
                      <a:pt x="183" y="1"/>
                    </a:moveTo>
                    <a:cubicBezTo>
                      <a:pt x="69" y="1"/>
                      <a:pt x="0" y="92"/>
                      <a:pt x="0" y="183"/>
                    </a:cubicBezTo>
                    <a:cubicBezTo>
                      <a:pt x="0" y="297"/>
                      <a:pt x="69" y="389"/>
                      <a:pt x="183" y="389"/>
                    </a:cubicBezTo>
                    <a:lnTo>
                      <a:pt x="119628" y="389"/>
                    </a:lnTo>
                    <a:cubicBezTo>
                      <a:pt x="119742" y="389"/>
                      <a:pt x="119833" y="297"/>
                      <a:pt x="119833" y="183"/>
                    </a:cubicBezTo>
                    <a:cubicBezTo>
                      <a:pt x="119833" y="92"/>
                      <a:pt x="119742" y="1"/>
                      <a:pt x="119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 rot="10800000">
                <a:off x="2486953" y="1023650"/>
                <a:ext cx="74171" cy="74146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2922" extrusionOk="0">
                    <a:moveTo>
                      <a:pt x="1461" y="0"/>
                    </a:moveTo>
                    <a:cubicBezTo>
                      <a:pt x="640" y="0"/>
                      <a:pt x="0" y="662"/>
                      <a:pt x="0" y="1461"/>
                    </a:cubicBezTo>
                    <a:cubicBezTo>
                      <a:pt x="0" y="2283"/>
                      <a:pt x="640" y="2922"/>
                      <a:pt x="1461" y="2922"/>
                    </a:cubicBezTo>
                    <a:cubicBezTo>
                      <a:pt x="2260" y="2922"/>
                      <a:pt x="2922" y="2283"/>
                      <a:pt x="2922" y="1461"/>
                    </a:cubicBezTo>
                    <a:cubicBezTo>
                      <a:pt x="2922" y="662"/>
                      <a:pt x="2260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 rot="10800000">
                <a:off x="-192368" y="1292955"/>
                <a:ext cx="280927" cy="175519"/>
              </a:xfrm>
              <a:custGeom>
                <a:avLst/>
                <a:gdLst/>
                <a:ahLst/>
                <a:cxnLst/>
                <a:rect l="l" t="t" r="r" b="b"/>
                <a:pathLst>
                  <a:path w="11071" h="6917" extrusionOk="0">
                    <a:moveTo>
                      <a:pt x="6666" y="0"/>
                    </a:moveTo>
                    <a:lnTo>
                      <a:pt x="1" y="6916"/>
                    </a:lnTo>
                    <a:lnTo>
                      <a:pt x="4429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" name="Google Shape;201;p3"/>
            <p:cNvSpPr/>
            <p:nvPr/>
          </p:nvSpPr>
          <p:spPr>
            <a:xfrm rot="10800000">
              <a:off x="4766122" y="487397"/>
              <a:ext cx="50803" cy="50803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3"/>
          <p:cNvGrpSpPr/>
          <p:nvPr/>
        </p:nvGrpSpPr>
        <p:grpSpPr>
          <a:xfrm>
            <a:off x="296418" y="4572778"/>
            <a:ext cx="2668622" cy="250644"/>
            <a:chOff x="5926468" y="4708190"/>
            <a:chExt cx="2668622" cy="250644"/>
          </a:xfrm>
        </p:grpSpPr>
        <p:sp>
          <p:nvSpPr>
            <p:cNvPr id="203" name="Google Shape;203;p3"/>
            <p:cNvSpPr/>
            <p:nvPr/>
          </p:nvSpPr>
          <p:spPr>
            <a:xfrm>
              <a:off x="59264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60898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625055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641112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657181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6732497" y="4708190"/>
              <a:ext cx="89958" cy="250644"/>
            </a:xfrm>
            <a:custGeom>
              <a:avLst/>
              <a:gdLst/>
              <a:ahLst/>
              <a:cxnLst/>
              <a:rect l="l" t="t" r="r" b="b"/>
              <a:pathLst>
                <a:path w="828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689578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705647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721715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737784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7541134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770181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786250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802307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18647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834716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850784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3"/>
          <p:cNvSpPr txBox="1">
            <a:spLocks noGrp="1"/>
          </p:cNvSpPr>
          <p:nvPr>
            <p:ph type="title"/>
          </p:nvPr>
        </p:nvSpPr>
        <p:spPr>
          <a:xfrm>
            <a:off x="720000" y="1581275"/>
            <a:ext cx="3509700" cy="63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1" name="Google Shape;221;p3"/>
          <p:cNvSpPr txBox="1">
            <a:spLocks noGrp="1"/>
          </p:cNvSpPr>
          <p:nvPr>
            <p:ph type="subTitle" idx="1"/>
          </p:nvPr>
        </p:nvSpPr>
        <p:spPr>
          <a:xfrm>
            <a:off x="720000" y="2616563"/>
            <a:ext cx="3509700" cy="138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2" name="Google Shape;222;p3"/>
          <p:cNvSpPr/>
          <p:nvPr/>
        </p:nvSpPr>
        <p:spPr>
          <a:xfrm>
            <a:off x="4410200" y="570713"/>
            <a:ext cx="4659902" cy="4002069"/>
          </a:xfrm>
          <a:custGeom>
            <a:avLst/>
            <a:gdLst/>
            <a:ahLst/>
            <a:cxnLst/>
            <a:rect l="l" t="t" r="r" b="b"/>
            <a:pathLst>
              <a:path w="7244" h="7219" fill="none" extrusionOk="0">
                <a:moveTo>
                  <a:pt x="0" y="0"/>
                </a:moveTo>
                <a:lnTo>
                  <a:pt x="7243" y="0"/>
                </a:lnTo>
                <a:lnTo>
                  <a:pt x="7243" y="7218"/>
                </a:lnTo>
                <a:lnTo>
                  <a:pt x="0" y="7218"/>
                </a:lnTo>
                <a:close/>
              </a:path>
            </a:pathLst>
          </a:cu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4"/>
          <p:cNvGrpSpPr/>
          <p:nvPr/>
        </p:nvGrpSpPr>
        <p:grpSpPr>
          <a:xfrm>
            <a:off x="-566246" y="-831315"/>
            <a:ext cx="8377976" cy="1614718"/>
            <a:chOff x="-566246" y="-831315"/>
            <a:chExt cx="8377976" cy="1614718"/>
          </a:xfrm>
        </p:grpSpPr>
        <p:sp>
          <p:nvSpPr>
            <p:cNvPr id="225" name="Google Shape;225;p4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254;p4"/>
          <p:cNvGrpSpPr/>
          <p:nvPr/>
        </p:nvGrpSpPr>
        <p:grpSpPr>
          <a:xfrm>
            <a:off x="5926468" y="4708190"/>
            <a:ext cx="2668622" cy="250644"/>
            <a:chOff x="5926468" y="4708190"/>
            <a:chExt cx="2668622" cy="250644"/>
          </a:xfrm>
        </p:grpSpPr>
        <p:sp>
          <p:nvSpPr>
            <p:cNvPr id="255" name="Google Shape;255;p4"/>
            <p:cNvSpPr/>
            <p:nvPr/>
          </p:nvSpPr>
          <p:spPr>
            <a:xfrm>
              <a:off x="59264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60898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625055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641112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657181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6732497" y="4708190"/>
              <a:ext cx="89958" cy="250644"/>
            </a:xfrm>
            <a:custGeom>
              <a:avLst/>
              <a:gdLst/>
              <a:ahLst/>
              <a:cxnLst/>
              <a:rect l="l" t="t" r="r" b="b"/>
              <a:pathLst>
                <a:path w="828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689578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705647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721715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737784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7541134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770181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786250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802307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818647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834716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850784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4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4"/>
          <p:cNvSpPr txBox="1">
            <a:spLocks noGrp="1"/>
          </p:cNvSpPr>
          <p:nvPr>
            <p:ph type="body" idx="1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2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6"/>
          <p:cNvGrpSpPr/>
          <p:nvPr/>
        </p:nvGrpSpPr>
        <p:grpSpPr>
          <a:xfrm>
            <a:off x="3139285" y="-1283134"/>
            <a:ext cx="7944547" cy="2608119"/>
            <a:chOff x="3748885" y="-758409"/>
            <a:chExt cx="7944547" cy="2608119"/>
          </a:xfrm>
        </p:grpSpPr>
        <p:sp>
          <p:nvSpPr>
            <p:cNvPr id="399" name="Google Shape;399;p6"/>
            <p:cNvSpPr/>
            <p:nvPr/>
          </p:nvSpPr>
          <p:spPr>
            <a:xfrm>
              <a:off x="6227221" y="-646632"/>
              <a:ext cx="5466211" cy="1127132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5068827" y="-472864"/>
              <a:ext cx="6393739" cy="1984325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5440673" y="120784"/>
              <a:ext cx="6252400" cy="1112085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4735806" y="252861"/>
              <a:ext cx="6722117" cy="1533132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3809085" y="-758409"/>
              <a:ext cx="1679673" cy="520720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3809085" y="-49083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9826894" y="1712989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9850645" y="1736740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8592628" y="81402"/>
              <a:ext cx="89218" cy="89219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10934893" y="789187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6100372" y="-709765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6124123" y="-686014"/>
              <a:ext cx="88635" cy="89219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6720105" y="-695276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10327898" y="421401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10136748" y="1466826"/>
              <a:ext cx="70695" cy="70695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8601890" y="1192877"/>
              <a:ext cx="70695" cy="70111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7411092" y="536655"/>
              <a:ext cx="141922" cy="141339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9285340" y="1156972"/>
              <a:ext cx="141922" cy="141922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7145822" y="-69174"/>
              <a:ext cx="66051" cy="66051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7338672" y="-341397"/>
              <a:ext cx="145982" cy="146566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7364174" y="-315336"/>
              <a:ext cx="95004" cy="94446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743599" y="-296229"/>
              <a:ext cx="107742" cy="107768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430243" y="-29622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4743317" y="-9119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4288089" y="-539474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7000423" y="-678478"/>
              <a:ext cx="73588" cy="74146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041600" y="-500092"/>
              <a:ext cx="74171" cy="74146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8632010" y="121240"/>
              <a:ext cx="2335337" cy="717199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7355470" y="170595"/>
              <a:ext cx="151793" cy="94446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7469581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7583109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7697195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7810723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7924251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8038337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8151864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6543445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6754286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696510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7176500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738734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7598157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3748885" y="-19798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4708100" y="215949"/>
              <a:ext cx="69046" cy="69077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6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44" name="Google Shape;444;p6"/>
          <p:cNvGrpSpPr/>
          <p:nvPr/>
        </p:nvGrpSpPr>
        <p:grpSpPr>
          <a:xfrm flipH="1">
            <a:off x="-1056675" y="3555950"/>
            <a:ext cx="1552150" cy="3475150"/>
            <a:chOff x="327125" y="2375600"/>
            <a:chExt cx="1552150" cy="3475150"/>
          </a:xfrm>
        </p:grpSpPr>
        <p:sp>
          <p:nvSpPr>
            <p:cNvPr id="445" name="Google Shape;445;p6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969100" y="4182200"/>
              <a:ext cx="174625" cy="556975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1123725" y="4163375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1393075" y="4882950"/>
              <a:ext cx="25" cy="428000"/>
            </a:xfrm>
            <a:custGeom>
              <a:avLst/>
              <a:gdLst/>
              <a:ahLst/>
              <a:cxnLst/>
              <a:rect l="l" t="t" r="r" b="b"/>
              <a:pathLst>
                <a:path w="1" h="17120" fill="none" extrusionOk="0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1373100" y="486412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1714900" y="4922900"/>
              <a:ext cx="164375" cy="388050"/>
            </a:xfrm>
            <a:custGeom>
              <a:avLst/>
              <a:gdLst/>
              <a:ahLst/>
              <a:cxnLst/>
              <a:rect l="l" t="t" r="r" b="b"/>
              <a:pathLst>
                <a:path w="6575" h="15522" fill="none" extrusionOk="0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1693800" y="4903475"/>
              <a:ext cx="43950" cy="40275"/>
            </a:xfrm>
            <a:custGeom>
              <a:avLst/>
              <a:gdLst/>
              <a:ahLst/>
              <a:cxnLst/>
              <a:rect l="l" t="t" r="r" b="b"/>
              <a:pathLst>
                <a:path w="1758" h="1611" extrusionOk="0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7"/>
          <p:cNvGrpSpPr/>
          <p:nvPr/>
        </p:nvGrpSpPr>
        <p:grpSpPr>
          <a:xfrm rot="5400000">
            <a:off x="4458750" y="327550"/>
            <a:ext cx="40525" cy="1103625"/>
            <a:chOff x="4289175" y="3929550"/>
            <a:chExt cx="40525" cy="1103625"/>
          </a:xfrm>
        </p:grpSpPr>
        <p:sp>
          <p:nvSpPr>
            <p:cNvPr id="468" name="Google Shape;468;p7"/>
            <p:cNvSpPr/>
            <p:nvPr/>
          </p:nvSpPr>
          <p:spPr>
            <a:xfrm>
              <a:off x="4309150" y="3948375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4289175" y="3929550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Google Shape;470;p7"/>
          <p:cNvSpPr txBox="1">
            <a:spLocks noGrp="1"/>
          </p:cNvSpPr>
          <p:nvPr>
            <p:ph type="title"/>
          </p:nvPr>
        </p:nvSpPr>
        <p:spPr>
          <a:xfrm>
            <a:off x="4914300" y="1600200"/>
            <a:ext cx="3509700" cy="5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1" name="Google Shape;471;p7"/>
          <p:cNvSpPr txBox="1">
            <a:spLocks noGrp="1"/>
          </p:cNvSpPr>
          <p:nvPr>
            <p:ph type="subTitle" idx="1"/>
          </p:nvPr>
        </p:nvSpPr>
        <p:spPr>
          <a:xfrm>
            <a:off x="4914175" y="2571750"/>
            <a:ext cx="3509700" cy="149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72" name="Google Shape;472;p7"/>
          <p:cNvGrpSpPr/>
          <p:nvPr/>
        </p:nvGrpSpPr>
        <p:grpSpPr>
          <a:xfrm>
            <a:off x="1032650" y="1735501"/>
            <a:ext cx="2458221" cy="2138575"/>
            <a:chOff x="1032650" y="1735501"/>
            <a:chExt cx="2458221" cy="2138575"/>
          </a:xfrm>
        </p:grpSpPr>
        <p:sp>
          <p:nvSpPr>
            <p:cNvPr id="473" name="Google Shape;473;p7"/>
            <p:cNvSpPr/>
            <p:nvPr/>
          </p:nvSpPr>
          <p:spPr>
            <a:xfrm>
              <a:off x="1487148" y="1877758"/>
              <a:ext cx="1854040" cy="1854040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1344890" y="1735501"/>
              <a:ext cx="2145981" cy="2138575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1114412" y="3017876"/>
              <a:ext cx="230477" cy="296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1144037" y="2439021"/>
              <a:ext cx="200852" cy="296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1032650" y="2025910"/>
              <a:ext cx="312240" cy="296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7"/>
          <p:cNvGrpSpPr/>
          <p:nvPr/>
        </p:nvGrpSpPr>
        <p:grpSpPr>
          <a:xfrm>
            <a:off x="-1358125" y="2786225"/>
            <a:ext cx="2627875" cy="269025"/>
            <a:chOff x="-1358125" y="2589925"/>
            <a:chExt cx="2627875" cy="269025"/>
          </a:xfrm>
        </p:grpSpPr>
        <p:sp>
          <p:nvSpPr>
            <p:cNvPr id="479" name="Google Shape;479;p7"/>
            <p:cNvSpPr/>
            <p:nvPr/>
          </p:nvSpPr>
          <p:spPr>
            <a:xfrm rot="5400000">
              <a:off x="-242262" y="1512438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noFill/>
            <a:ln w="13125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5400000">
              <a:off x="949513" y="2537563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5400000">
              <a:off x="1194225" y="2783425"/>
              <a:ext cx="75525" cy="7552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 rot="5400000">
              <a:off x="947950" y="2589925"/>
              <a:ext cx="75525" cy="7552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7"/>
          <p:cNvGrpSpPr/>
          <p:nvPr/>
        </p:nvGrpSpPr>
        <p:grpSpPr>
          <a:xfrm>
            <a:off x="913631" y="-758409"/>
            <a:ext cx="10779673" cy="2852929"/>
            <a:chOff x="913631" y="-758409"/>
            <a:chExt cx="10779673" cy="2852929"/>
          </a:xfrm>
        </p:grpSpPr>
        <p:sp>
          <p:nvSpPr>
            <p:cNvPr id="484" name="Google Shape;484;p7"/>
            <p:cNvSpPr/>
            <p:nvPr/>
          </p:nvSpPr>
          <p:spPr>
            <a:xfrm>
              <a:off x="6227221" y="-646632"/>
              <a:ext cx="5466083" cy="1127132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5068827" y="-472864"/>
              <a:ext cx="6393739" cy="1984325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5440673" y="120784"/>
              <a:ext cx="6252400" cy="1112085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735806" y="252861"/>
              <a:ext cx="6722117" cy="1533132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3886708" y="343196"/>
              <a:ext cx="3461835" cy="538686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3809085" y="-758409"/>
              <a:ext cx="1679673" cy="520720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3809085" y="-49083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9826894" y="1712989"/>
              <a:ext cx="136721" cy="13672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9850645" y="1736740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8592628" y="81402"/>
              <a:ext cx="89218" cy="89219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10934893" y="789187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7339839" y="740517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7363590" y="764268"/>
              <a:ext cx="89218" cy="89218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6100372" y="-709765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6124123" y="-686014"/>
              <a:ext cx="88635" cy="89218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6720105" y="-695276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10327898" y="421401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10136748" y="1466826"/>
              <a:ext cx="70695" cy="70695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8601890" y="1192877"/>
              <a:ext cx="70695" cy="70111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7411092" y="536655"/>
              <a:ext cx="141922" cy="141339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9285340" y="1156972"/>
              <a:ext cx="141922" cy="141922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7145822" y="-69174"/>
              <a:ext cx="66051" cy="66051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7338672" y="-341397"/>
              <a:ext cx="145982" cy="146566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7364174" y="-315336"/>
              <a:ext cx="95004" cy="94446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743599" y="-296229"/>
              <a:ext cx="107742" cy="107768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430243" y="-29622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4743317" y="-9119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4288089" y="-539474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7000423" y="-678478"/>
              <a:ext cx="73588" cy="74146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041600" y="-500092"/>
              <a:ext cx="74171" cy="74146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8632010" y="121240"/>
              <a:ext cx="2335337" cy="717199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7355470" y="170595"/>
              <a:ext cx="151793" cy="94446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7469581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7583109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7697195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7810723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7924251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8038337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8151864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6543445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6754286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696510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7176500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738734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7598157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9" name="Google Shape;529;p7"/>
            <p:cNvCxnSpPr/>
            <p:nvPr/>
          </p:nvCxnSpPr>
          <p:spPr>
            <a:xfrm rot="10800000">
              <a:off x="1697950" y="877825"/>
              <a:ext cx="2233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30" name="Google Shape;530;p7"/>
            <p:cNvSpPr/>
            <p:nvPr/>
          </p:nvSpPr>
          <p:spPr>
            <a:xfrm>
              <a:off x="3748885" y="-19798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708100" y="215949"/>
              <a:ext cx="69046" cy="69077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2" name="Google Shape;532;p7"/>
            <p:cNvGrpSpPr/>
            <p:nvPr/>
          </p:nvGrpSpPr>
          <p:grpSpPr>
            <a:xfrm rot="-5400000" flipH="1">
              <a:off x="266770" y="647027"/>
              <a:ext cx="2094354" cy="800631"/>
              <a:chOff x="5593937" y="1366150"/>
              <a:chExt cx="1612903" cy="622575"/>
            </a:xfrm>
          </p:grpSpPr>
          <p:sp>
            <p:nvSpPr>
              <p:cNvPr id="533" name="Google Shape;533;p7"/>
              <p:cNvSpPr/>
              <p:nvPr/>
            </p:nvSpPr>
            <p:spPr>
              <a:xfrm>
                <a:off x="5593937" y="1408375"/>
                <a:ext cx="1529900" cy="580350"/>
              </a:xfrm>
              <a:custGeom>
                <a:avLst/>
                <a:gdLst/>
                <a:ahLst/>
                <a:cxnLst/>
                <a:rect l="l" t="t" r="r" b="b"/>
                <a:pathLst>
                  <a:path w="61196" h="23214" extrusionOk="0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7100690" y="1366150"/>
                <a:ext cx="106150" cy="1061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5" name="Google Shape;535;p7"/>
          <p:cNvSpPr/>
          <p:nvPr/>
        </p:nvSpPr>
        <p:spPr>
          <a:xfrm rot="10800000" flipH="1">
            <a:off x="-3890200" y="6349394"/>
            <a:ext cx="74171" cy="74146"/>
          </a:xfrm>
          <a:custGeom>
            <a:avLst/>
            <a:gdLst/>
            <a:ahLst/>
            <a:cxnLst/>
            <a:rect l="l" t="t" r="r" b="b"/>
            <a:pathLst>
              <a:path w="2923" h="2922" extrusionOk="0">
                <a:moveTo>
                  <a:pt x="1462" y="0"/>
                </a:moveTo>
                <a:cubicBezTo>
                  <a:pt x="640" y="0"/>
                  <a:pt x="1" y="662"/>
                  <a:pt x="1" y="1461"/>
                </a:cubicBezTo>
                <a:cubicBezTo>
                  <a:pt x="1" y="2260"/>
                  <a:pt x="640" y="2922"/>
                  <a:pt x="1462" y="2922"/>
                </a:cubicBezTo>
                <a:cubicBezTo>
                  <a:pt x="2260" y="2922"/>
                  <a:pt x="2922" y="2260"/>
                  <a:pt x="2922" y="1461"/>
                </a:cubicBezTo>
                <a:cubicBezTo>
                  <a:pt x="2922" y="662"/>
                  <a:pt x="2260" y="0"/>
                  <a:pt x="1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7"/>
          <p:cNvGrpSpPr/>
          <p:nvPr/>
        </p:nvGrpSpPr>
        <p:grpSpPr>
          <a:xfrm>
            <a:off x="3690957" y="4568872"/>
            <a:ext cx="881035" cy="290677"/>
            <a:chOff x="3690957" y="4568872"/>
            <a:chExt cx="881035" cy="290677"/>
          </a:xfrm>
        </p:grpSpPr>
        <p:sp>
          <p:nvSpPr>
            <p:cNvPr id="537" name="Google Shape;537;p7"/>
            <p:cNvSpPr/>
            <p:nvPr/>
          </p:nvSpPr>
          <p:spPr>
            <a:xfrm>
              <a:off x="3690957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839318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984595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4132955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4278232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426592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7" name="Google Shape;877;p13"/>
          <p:cNvGrpSpPr/>
          <p:nvPr/>
        </p:nvGrpSpPr>
        <p:grpSpPr>
          <a:xfrm>
            <a:off x="392675" y="1621008"/>
            <a:ext cx="3009700" cy="1564192"/>
            <a:chOff x="392675" y="1513033"/>
            <a:chExt cx="3009700" cy="1564192"/>
          </a:xfrm>
        </p:grpSpPr>
        <p:sp>
          <p:nvSpPr>
            <p:cNvPr id="878" name="Google Shape;878;p13"/>
            <p:cNvSpPr/>
            <p:nvPr/>
          </p:nvSpPr>
          <p:spPr>
            <a:xfrm>
              <a:off x="878255" y="1659206"/>
              <a:ext cx="584816" cy="584816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820418" y="2301733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820418" y="1622632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3"/>
            <p:cNvSpPr/>
            <p:nvPr/>
          </p:nvSpPr>
          <p:spPr>
            <a:xfrm>
              <a:off x="820418" y="16012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3"/>
            <p:cNvSpPr/>
            <p:nvPr/>
          </p:nvSpPr>
          <p:spPr>
            <a:xfrm>
              <a:off x="865983" y="1601247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3"/>
            <p:cNvSpPr/>
            <p:nvPr/>
          </p:nvSpPr>
          <p:spPr>
            <a:xfrm>
              <a:off x="1520782" y="16012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1520782" y="1643896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1520782" y="2301733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844719" y="2301733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732082" y="1513033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8" name="Google Shape;888;p13"/>
            <p:cNvCxnSpPr/>
            <p:nvPr/>
          </p:nvCxnSpPr>
          <p:spPr>
            <a:xfrm>
              <a:off x="1612275" y="1922650"/>
              <a:ext cx="17901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889" name="Google Shape;889;p13"/>
            <p:cNvSpPr/>
            <p:nvPr/>
          </p:nvSpPr>
          <p:spPr>
            <a:xfrm>
              <a:off x="636097" y="2039765"/>
              <a:ext cx="94533" cy="122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642173" y="1802341"/>
              <a:ext cx="82382" cy="122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596487" y="1689583"/>
              <a:ext cx="128069" cy="122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2" name="Google Shape;892;p13"/>
            <p:cNvGrpSpPr/>
            <p:nvPr/>
          </p:nvGrpSpPr>
          <p:grpSpPr>
            <a:xfrm>
              <a:off x="392675" y="1922525"/>
              <a:ext cx="336300" cy="1154701"/>
              <a:chOff x="392675" y="1955343"/>
              <a:chExt cx="336300" cy="1116300"/>
            </a:xfrm>
          </p:grpSpPr>
          <p:cxnSp>
            <p:nvCxnSpPr>
              <p:cNvPr id="893" name="Google Shape;893;p13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4" name="Google Shape;894;p13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95" name="Google Shape;895;p13"/>
              <p:cNvCxnSpPr/>
              <p:nvPr/>
            </p:nvCxnSpPr>
            <p:spPr>
              <a:xfrm>
                <a:off x="392675" y="1955464"/>
                <a:ext cx="33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oval" w="med" len="med"/>
                <a:tailEnd type="none" w="med" len="med"/>
              </a:ln>
            </p:spPr>
          </p:cxnSp>
        </p:grpSp>
        <p:sp>
          <p:nvSpPr>
            <p:cNvPr id="896" name="Google Shape;896;p13"/>
            <p:cNvSpPr/>
            <p:nvPr/>
          </p:nvSpPr>
          <p:spPr>
            <a:xfrm>
              <a:off x="1615281" y="2064188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1612256" y="2173787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1612144" y="1732231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1612156" y="1823604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3"/>
          <p:cNvGrpSpPr/>
          <p:nvPr/>
        </p:nvGrpSpPr>
        <p:grpSpPr>
          <a:xfrm>
            <a:off x="3363525" y="1622521"/>
            <a:ext cx="3042600" cy="1562680"/>
            <a:chOff x="3363525" y="1622521"/>
            <a:chExt cx="3042600" cy="1562680"/>
          </a:xfrm>
        </p:grpSpPr>
        <p:grpSp>
          <p:nvGrpSpPr>
            <p:cNvPr id="901" name="Google Shape;901;p13"/>
            <p:cNvGrpSpPr/>
            <p:nvPr/>
          </p:nvGrpSpPr>
          <p:grpSpPr>
            <a:xfrm>
              <a:off x="3363525" y="1622521"/>
              <a:ext cx="3042600" cy="877163"/>
              <a:chOff x="3363525" y="1503696"/>
              <a:chExt cx="3042600" cy="877163"/>
            </a:xfrm>
          </p:grpSpPr>
          <p:sp>
            <p:nvSpPr>
              <p:cNvPr id="902" name="Google Shape;902;p13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13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13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13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13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13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13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13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13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13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13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13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13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15" name="Google Shape;915;p13"/>
              <p:cNvCxnSpPr/>
              <p:nvPr/>
            </p:nvCxnSpPr>
            <p:spPr>
              <a:xfrm>
                <a:off x="3363525" y="1913003"/>
                <a:ext cx="315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16" name="Google Shape;916;p13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13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13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3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20" name="Google Shape;920;p13"/>
              <p:cNvCxnSpPr/>
              <p:nvPr/>
            </p:nvCxnSpPr>
            <p:spPr>
              <a:xfrm>
                <a:off x="4565325" y="1922925"/>
                <a:ext cx="1840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21" name="Google Shape;921;p13"/>
            <p:cNvGrpSpPr/>
            <p:nvPr/>
          </p:nvGrpSpPr>
          <p:grpSpPr>
            <a:xfrm>
              <a:off x="3369450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922" name="Google Shape;922;p13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3" name="Google Shape;923;p13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24" name="Google Shape;924;p13"/>
          <p:cNvGrpSpPr/>
          <p:nvPr/>
        </p:nvGrpSpPr>
        <p:grpSpPr>
          <a:xfrm>
            <a:off x="6368275" y="1619796"/>
            <a:ext cx="3003300" cy="1565405"/>
            <a:chOff x="6368275" y="1619796"/>
            <a:chExt cx="3003300" cy="1565405"/>
          </a:xfrm>
        </p:grpSpPr>
        <p:grpSp>
          <p:nvGrpSpPr>
            <p:cNvPr id="925" name="Google Shape;925;p13"/>
            <p:cNvGrpSpPr/>
            <p:nvPr/>
          </p:nvGrpSpPr>
          <p:grpSpPr>
            <a:xfrm>
              <a:off x="6368275" y="1619796"/>
              <a:ext cx="3003300" cy="877163"/>
              <a:chOff x="3363525" y="1503696"/>
              <a:chExt cx="3003300" cy="877163"/>
            </a:xfrm>
          </p:grpSpPr>
          <p:cxnSp>
            <p:nvCxnSpPr>
              <p:cNvPr id="926" name="Google Shape;926;p13"/>
              <p:cNvCxnSpPr/>
              <p:nvPr/>
            </p:nvCxnSpPr>
            <p:spPr>
              <a:xfrm>
                <a:off x="4565325" y="1925200"/>
                <a:ext cx="1801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927" name="Google Shape;927;p13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3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13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3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13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13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13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13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13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13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13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13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13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40" name="Google Shape;940;p13"/>
              <p:cNvCxnSpPr/>
              <p:nvPr/>
            </p:nvCxnSpPr>
            <p:spPr>
              <a:xfrm>
                <a:off x="3363525" y="1925203"/>
                <a:ext cx="315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1" name="Google Shape;941;p13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13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13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13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" name="Google Shape;945;p13"/>
            <p:cNvGrpSpPr/>
            <p:nvPr/>
          </p:nvGrpSpPr>
          <p:grpSpPr>
            <a:xfrm>
              <a:off x="6374325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946" name="Google Shape;946;p13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7" name="Google Shape;947;p13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48" name="Google Shape;948;p13"/>
          <p:cNvGrpSpPr/>
          <p:nvPr/>
        </p:nvGrpSpPr>
        <p:grpSpPr>
          <a:xfrm>
            <a:off x="1463060" y="-2483486"/>
            <a:ext cx="7884219" cy="3433770"/>
            <a:chOff x="24125" y="294775"/>
            <a:chExt cx="7767703" cy="3383025"/>
          </a:xfrm>
        </p:grpSpPr>
        <p:sp>
          <p:nvSpPr>
            <p:cNvPr id="949" name="Google Shape;949;p13"/>
            <p:cNvSpPr/>
            <p:nvPr/>
          </p:nvSpPr>
          <p:spPr>
            <a:xfrm>
              <a:off x="1686375" y="607200"/>
              <a:ext cx="142125" cy="129550"/>
            </a:xfrm>
            <a:custGeom>
              <a:avLst/>
              <a:gdLst/>
              <a:ahLst/>
              <a:cxnLst/>
              <a:rect l="l" t="t" r="r" b="b"/>
              <a:pathLst>
                <a:path w="5685" h="5182" extrusionOk="0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66098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67216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68340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69459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70577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71701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728200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2406525" y="1218350"/>
              <a:ext cx="5385303" cy="1110475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987925" y="355975"/>
              <a:ext cx="6210225" cy="1468400"/>
            </a:xfrm>
            <a:custGeom>
              <a:avLst/>
              <a:gdLst/>
              <a:ahLst/>
              <a:cxnLst/>
              <a:rect l="l" t="t" r="r" b="b"/>
              <a:pathLst>
                <a:path w="248409" h="58736" extrusionOk="0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1265250" y="1389550"/>
              <a:ext cx="6299250" cy="1955000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1631600" y="1974425"/>
              <a:ext cx="6160000" cy="1095650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1978550" y="331575"/>
              <a:ext cx="4691750" cy="1289675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937150" y="2104550"/>
              <a:ext cx="6622775" cy="1510475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1664700" y="2947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100600" y="2193550"/>
              <a:ext cx="3410675" cy="530725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106300" y="832600"/>
              <a:ext cx="2024625" cy="395475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24125" y="1108225"/>
              <a:ext cx="1654850" cy="513025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24125" y="1371850"/>
              <a:ext cx="979225" cy="45197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5585500" y="1408375"/>
              <a:ext cx="1529900" cy="580350"/>
            </a:xfrm>
            <a:custGeom>
              <a:avLst/>
              <a:gdLst/>
              <a:ahLst/>
              <a:cxnLst/>
              <a:rect l="l" t="t" r="r" b="b"/>
              <a:pathLst>
                <a:path w="61196" h="23214" extrusionOk="0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5953000" y="35431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5976400" y="356650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5421175" y="22563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3"/>
            <p:cNvSpPr/>
            <p:nvPr/>
          </p:nvSpPr>
          <p:spPr>
            <a:xfrm>
              <a:off x="5444575" y="22797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3"/>
            <p:cNvSpPr/>
            <p:nvPr/>
          </p:nvSpPr>
          <p:spPr>
            <a:xfrm>
              <a:off x="5459400" y="19122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5482800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4736975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7044625" y="263295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4222850" y="1085400"/>
              <a:ext cx="134675" cy="134675"/>
            </a:xfrm>
            <a:custGeom>
              <a:avLst/>
              <a:gdLst/>
              <a:ahLst/>
              <a:cxnLst/>
              <a:rect l="l" t="t" r="r" b="b"/>
              <a:pathLst>
                <a:path w="5387" h="5387" extrusionOk="0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4246800" y="1108775"/>
              <a:ext cx="87350" cy="87925"/>
            </a:xfrm>
            <a:custGeom>
              <a:avLst/>
              <a:gdLst/>
              <a:ahLst/>
              <a:cxnLst/>
              <a:rect l="l" t="t" r="r" b="b"/>
              <a:pathLst>
                <a:path w="3494" h="3517" extrusionOk="0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3502700" y="25850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3526100" y="2608400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2281550" y="115615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2304950" y="1179550"/>
              <a:ext cx="87325" cy="87900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1577950" y="1004925"/>
              <a:ext cx="94750" cy="94750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1595075" y="1022050"/>
              <a:ext cx="59950" cy="59950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2892125" y="11704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7004675" y="136615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6446600" y="227060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6258275" y="3300575"/>
              <a:ext cx="69650" cy="69650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4746100" y="3030675"/>
              <a:ext cx="69650" cy="69075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5111875" y="1378700"/>
              <a:ext cx="106175" cy="106150"/>
            </a:xfrm>
            <a:custGeom>
              <a:avLst/>
              <a:gdLst/>
              <a:ahLst/>
              <a:cxnLst/>
              <a:rect l="l" t="t" r="r" b="b"/>
              <a:pathLst>
                <a:path w="4247" h="4246" extrusionOk="0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5692225" y="1404950"/>
              <a:ext cx="75350" cy="74775"/>
            </a:xfrm>
            <a:custGeom>
              <a:avLst/>
              <a:gdLst/>
              <a:ahLst/>
              <a:cxnLst/>
              <a:rect l="l" t="t" r="r" b="b"/>
              <a:pathLst>
                <a:path w="3014" h="2991" extrusionOk="0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5821750" y="1469425"/>
              <a:ext cx="79350" cy="79350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3572900" y="2384150"/>
              <a:ext cx="139825" cy="139250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5419450" y="2995300"/>
              <a:ext cx="139825" cy="139825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3"/>
            <p:cNvSpPr/>
            <p:nvPr/>
          </p:nvSpPr>
          <p:spPr>
            <a:xfrm>
              <a:off x="3311550" y="1787275"/>
              <a:ext cx="65075" cy="65075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3"/>
            <p:cNvSpPr/>
            <p:nvPr/>
          </p:nvSpPr>
          <p:spPr>
            <a:xfrm>
              <a:off x="3501550" y="1519075"/>
              <a:ext cx="143825" cy="144400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3"/>
            <p:cNvSpPr/>
            <p:nvPr/>
          </p:nvSpPr>
          <p:spPr>
            <a:xfrm>
              <a:off x="3526675" y="1544750"/>
              <a:ext cx="93600" cy="93050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1930050" y="1563575"/>
              <a:ext cx="106150" cy="106175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1621325" y="1563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944550" y="1765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496050" y="13239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3168300" y="1186975"/>
              <a:ext cx="72500" cy="73050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3"/>
            <p:cNvSpPr/>
            <p:nvPr/>
          </p:nvSpPr>
          <p:spPr>
            <a:xfrm>
              <a:off x="1238425" y="1362725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2281550" y="832600"/>
              <a:ext cx="2995850" cy="9725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2222775" y="800650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5235725" y="800650"/>
              <a:ext cx="73050" cy="73050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5732175" y="319450"/>
              <a:ext cx="1118450" cy="1117475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5870250" y="381100"/>
              <a:ext cx="1118475" cy="1117450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4775775" y="1974875"/>
              <a:ext cx="2300825" cy="706600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3"/>
            <p:cNvSpPr/>
            <p:nvPr/>
          </p:nvSpPr>
          <p:spPr>
            <a:xfrm>
              <a:off x="3518100" y="2023500"/>
              <a:ext cx="149550" cy="93050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3"/>
            <p:cNvSpPr/>
            <p:nvPr/>
          </p:nvSpPr>
          <p:spPr>
            <a:xfrm>
              <a:off x="36305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37423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38547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39666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3"/>
            <p:cNvSpPr/>
            <p:nvPr/>
          </p:nvSpPr>
          <p:spPr>
            <a:xfrm>
              <a:off x="40784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3"/>
            <p:cNvSpPr/>
            <p:nvPr/>
          </p:nvSpPr>
          <p:spPr>
            <a:xfrm>
              <a:off x="41908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430272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27180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29258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3133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3"/>
            <p:cNvSpPr/>
            <p:nvPr/>
          </p:nvSpPr>
          <p:spPr>
            <a:xfrm>
              <a:off x="33417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3"/>
            <p:cNvSpPr/>
            <p:nvPr/>
          </p:nvSpPr>
          <p:spPr>
            <a:xfrm>
              <a:off x="3549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37572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61139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5906200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5698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54902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5282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5074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3"/>
            <p:cNvSpPr/>
            <p:nvPr/>
          </p:nvSpPr>
          <p:spPr>
            <a:xfrm>
              <a:off x="4867075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4658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48534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49407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3"/>
            <p:cNvSpPr/>
            <p:nvPr/>
          </p:nvSpPr>
          <p:spPr>
            <a:xfrm>
              <a:off x="50280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51153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3"/>
            <p:cNvSpPr/>
            <p:nvPr/>
          </p:nvSpPr>
          <p:spPr>
            <a:xfrm>
              <a:off x="52026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3"/>
            <p:cNvSpPr/>
            <p:nvPr/>
          </p:nvSpPr>
          <p:spPr>
            <a:xfrm>
              <a:off x="52899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3"/>
            <p:cNvSpPr/>
            <p:nvPr/>
          </p:nvSpPr>
          <p:spPr>
            <a:xfrm>
              <a:off x="53772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3"/>
            <p:cNvSpPr/>
            <p:nvPr/>
          </p:nvSpPr>
          <p:spPr>
            <a:xfrm>
              <a:off x="54651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3"/>
            <p:cNvSpPr/>
            <p:nvPr/>
          </p:nvSpPr>
          <p:spPr>
            <a:xfrm>
              <a:off x="5552425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3"/>
            <p:cNvSpPr/>
            <p:nvPr/>
          </p:nvSpPr>
          <p:spPr>
            <a:xfrm>
              <a:off x="56397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3"/>
            <p:cNvSpPr/>
            <p:nvPr/>
          </p:nvSpPr>
          <p:spPr>
            <a:xfrm>
              <a:off x="57270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" name="Google Shape;1043;p13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1044" name="Google Shape;1044;p13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3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3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3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3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969100" y="4182200"/>
              <a:ext cx="174625" cy="556975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1123725" y="4163375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1393075" y="4882950"/>
              <a:ext cx="25" cy="428000"/>
            </a:xfrm>
            <a:custGeom>
              <a:avLst/>
              <a:gdLst/>
              <a:ahLst/>
              <a:cxnLst/>
              <a:rect l="l" t="t" r="r" b="b"/>
              <a:pathLst>
                <a:path w="1" h="17120" fill="none" extrusionOk="0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1373100" y="486412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1714900" y="4922900"/>
              <a:ext cx="164375" cy="388050"/>
            </a:xfrm>
            <a:custGeom>
              <a:avLst/>
              <a:gdLst/>
              <a:ahLst/>
              <a:cxnLst/>
              <a:rect l="l" t="t" r="r" b="b"/>
              <a:pathLst>
                <a:path w="6575" h="15522" fill="none" extrusionOk="0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1693800" y="4903475"/>
              <a:ext cx="43950" cy="40275"/>
            </a:xfrm>
            <a:custGeom>
              <a:avLst/>
              <a:gdLst/>
              <a:ahLst/>
              <a:cxnLst/>
              <a:rect l="l" t="t" r="r" b="b"/>
              <a:pathLst>
                <a:path w="1758" h="1611" extrusionOk="0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5" name="Google Shape;1065;p13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6" name="Google Shape;1066;p13"/>
          <p:cNvSpPr txBox="1">
            <a:spLocks noGrp="1"/>
          </p:cNvSpPr>
          <p:nvPr>
            <p:ph type="subTitle" idx="1"/>
          </p:nvPr>
        </p:nvSpPr>
        <p:spPr>
          <a:xfrm>
            <a:off x="719988" y="3728592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7" name="Google Shape;1067;p13"/>
          <p:cNvSpPr txBox="1">
            <a:spLocks noGrp="1"/>
          </p:cNvSpPr>
          <p:nvPr>
            <p:ph type="title" idx="2"/>
          </p:nvPr>
        </p:nvSpPr>
        <p:spPr>
          <a:xfrm>
            <a:off x="720000" y="2868050"/>
            <a:ext cx="1466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8" name="Google Shape;1068;p13"/>
          <p:cNvSpPr txBox="1">
            <a:spLocks noGrp="1"/>
          </p:cNvSpPr>
          <p:nvPr>
            <p:ph type="title" idx="3" hasCustomPrompt="1"/>
          </p:nvPr>
        </p:nvSpPr>
        <p:spPr>
          <a:xfrm>
            <a:off x="878350" y="1766925"/>
            <a:ext cx="584700" cy="58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9" name="Google Shape;1069;p13"/>
          <p:cNvSpPr txBox="1">
            <a:spLocks noGrp="1"/>
          </p:cNvSpPr>
          <p:nvPr>
            <p:ph type="subTitle" idx="4"/>
          </p:nvPr>
        </p:nvSpPr>
        <p:spPr>
          <a:xfrm>
            <a:off x="3666713" y="3728575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0" name="Google Shape;1070;p13"/>
          <p:cNvSpPr txBox="1">
            <a:spLocks noGrp="1"/>
          </p:cNvSpPr>
          <p:nvPr>
            <p:ph type="title" idx="5"/>
          </p:nvPr>
        </p:nvSpPr>
        <p:spPr>
          <a:xfrm>
            <a:off x="3666725" y="2868050"/>
            <a:ext cx="14220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1" name="Google Shape;1071;p13"/>
          <p:cNvSpPr txBox="1">
            <a:spLocks noGrp="1"/>
          </p:cNvSpPr>
          <p:nvPr>
            <p:ph type="title" idx="6" hasCustomPrompt="1"/>
          </p:nvPr>
        </p:nvSpPr>
        <p:spPr>
          <a:xfrm>
            <a:off x="3828350" y="1766950"/>
            <a:ext cx="584700" cy="58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2" name="Google Shape;1072;p13"/>
          <p:cNvSpPr txBox="1">
            <a:spLocks noGrp="1"/>
          </p:cNvSpPr>
          <p:nvPr>
            <p:ph type="subTitle" idx="7"/>
          </p:nvPr>
        </p:nvSpPr>
        <p:spPr>
          <a:xfrm>
            <a:off x="6672288" y="3728575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3" name="Google Shape;1073;p13"/>
          <p:cNvSpPr txBox="1">
            <a:spLocks noGrp="1"/>
          </p:cNvSpPr>
          <p:nvPr>
            <p:ph type="title" idx="8"/>
          </p:nvPr>
        </p:nvSpPr>
        <p:spPr>
          <a:xfrm>
            <a:off x="6672300" y="2868050"/>
            <a:ext cx="13683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4" name="Google Shape;1074;p13"/>
          <p:cNvSpPr txBox="1">
            <a:spLocks noGrp="1"/>
          </p:cNvSpPr>
          <p:nvPr>
            <p:ph type="title" idx="9" hasCustomPrompt="1"/>
          </p:nvPr>
        </p:nvSpPr>
        <p:spPr>
          <a:xfrm>
            <a:off x="6832500" y="1766950"/>
            <a:ext cx="584700" cy="58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5" name="Google Shape;1075;p13"/>
          <p:cNvSpPr/>
          <p:nvPr/>
        </p:nvSpPr>
        <p:spPr>
          <a:xfrm rot="5400000">
            <a:off x="500408" y="-71091"/>
            <a:ext cx="148483" cy="290677"/>
          </a:xfrm>
          <a:custGeom>
            <a:avLst/>
            <a:gdLst/>
            <a:ahLst/>
            <a:cxnLst/>
            <a:rect l="l" t="t" r="r" b="b"/>
            <a:pathLst>
              <a:path w="1204" h="2357" fill="none" extrusionOk="0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13"/>
          <p:cNvSpPr/>
          <p:nvPr/>
        </p:nvSpPr>
        <p:spPr>
          <a:xfrm rot="5400000">
            <a:off x="501950" y="75727"/>
            <a:ext cx="145400" cy="290677"/>
          </a:xfrm>
          <a:custGeom>
            <a:avLst/>
            <a:gdLst/>
            <a:ahLst/>
            <a:cxnLst/>
            <a:rect l="l" t="t" r="r" b="b"/>
            <a:pathLst>
              <a:path w="1179" h="2357" fill="none" extrusionOk="0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13"/>
          <p:cNvSpPr/>
          <p:nvPr/>
        </p:nvSpPr>
        <p:spPr>
          <a:xfrm rot="5400000">
            <a:off x="500408" y="222546"/>
            <a:ext cx="148483" cy="290677"/>
          </a:xfrm>
          <a:custGeom>
            <a:avLst/>
            <a:gdLst/>
            <a:ahLst/>
            <a:cxnLst/>
            <a:rect l="l" t="t" r="r" b="b"/>
            <a:pathLst>
              <a:path w="1204" h="2357" fill="none" extrusionOk="0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13"/>
          <p:cNvSpPr/>
          <p:nvPr/>
        </p:nvSpPr>
        <p:spPr>
          <a:xfrm rot="5400000">
            <a:off x="501950" y="369365"/>
            <a:ext cx="145400" cy="290677"/>
          </a:xfrm>
          <a:custGeom>
            <a:avLst/>
            <a:gdLst/>
            <a:ahLst/>
            <a:cxnLst/>
            <a:rect l="l" t="t" r="r" b="b"/>
            <a:pathLst>
              <a:path w="1179" h="2357" fill="none" extrusionOk="0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13"/>
          <p:cNvSpPr/>
          <p:nvPr/>
        </p:nvSpPr>
        <p:spPr>
          <a:xfrm rot="5400000">
            <a:off x="500408" y="516183"/>
            <a:ext cx="148483" cy="290677"/>
          </a:xfrm>
          <a:custGeom>
            <a:avLst/>
            <a:gdLst/>
            <a:ahLst/>
            <a:cxnLst/>
            <a:rect l="l" t="t" r="r" b="b"/>
            <a:pathLst>
              <a:path w="1204" h="2357" fill="none" extrusionOk="0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13"/>
          <p:cNvSpPr/>
          <p:nvPr/>
        </p:nvSpPr>
        <p:spPr>
          <a:xfrm rot="5400000">
            <a:off x="501950" y="663002"/>
            <a:ext cx="145400" cy="290677"/>
          </a:xfrm>
          <a:custGeom>
            <a:avLst/>
            <a:gdLst/>
            <a:ahLst/>
            <a:cxnLst/>
            <a:rect l="l" t="t" r="r" b="b"/>
            <a:pathLst>
              <a:path w="1179" h="2357" fill="none" extrusionOk="0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7" name="Google Shape;1287;p15"/>
          <p:cNvGrpSpPr/>
          <p:nvPr/>
        </p:nvGrpSpPr>
        <p:grpSpPr>
          <a:xfrm>
            <a:off x="2019110" y="-2483486"/>
            <a:ext cx="7884219" cy="3433770"/>
            <a:chOff x="24125" y="294775"/>
            <a:chExt cx="7767703" cy="3383025"/>
          </a:xfrm>
        </p:grpSpPr>
        <p:sp>
          <p:nvSpPr>
            <p:cNvPr id="1288" name="Google Shape;1288;p15"/>
            <p:cNvSpPr/>
            <p:nvPr/>
          </p:nvSpPr>
          <p:spPr>
            <a:xfrm>
              <a:off x="1686375" y="607200"/>
              <a:ext cx="142125" cy="129550"/>
            </a:xfrm>
            <a:custGeom>
              <a:avLst/>
              <a:gdLst/>
              <a:ahLst/>
              <a:cxnLst/>
              <a:rect l="l" t="t" r="r" b="b"/>
              <a:pathLst>
                <a:path w="5685" h="5182" extrusionOk="0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5"/>
            <p:cNvSpPr/>
            <p:nvPr/>
          </p:nvSpPr>
          <p:spPr>
            <a:xfrm>
              <a:off x="66098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5"/>
            <p:cNvSpPr/>
            <p:nvPr/>
          </p:nvSpPr>
          <p:spPr>
            <a:xfrm>
              <a:off x="67216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5"/>
            <p:cNvSpPr/>
            <p:nvPr/>
          </p:nvSpPr>
          <p:spPr>
            <a:xfrm>
              <a:off x="68340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5"/>
            <p:cNvSpPr/>
            <p:nvPr/>
          </p:nvSpPr>
          <p:spPr>
            <a:xfrm>
              <a:off x="69459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5"/>
            <p:cNvSpPr/>
            <p:nvPr/>
          </p:nvSpPr>
          <p:spPr>
            <a:xfrm>
              <a:off x="70577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5"/>
            <p:cNvSpPr/>
            <p:nvPr/>
          </p:nvSpPr>
          <p:spPr>
            <a:xfrm>
              <a:off x="71701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5"/>
            <p:cNvSpPr/>
            <p:nvPr/>
          </p:nvSpPr>
          <p:spPr>
            <a:xfrm>
              <a:off x="728200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5"/>
            <p:cNvSpPr/>
            <p:nvPr/>
          </p:nvSpPr>
          <p:spPr>
            <a:xfrm>
              <a:off x="2406525" y="1218350"/>
              <a:ext cx="5385303" cy="1110475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5"/>
            <p:cNvSpPr/>
            <p:nvPr/>
          </p:nvSpPr>
          <p:spPr>
            <a:xfrm>
              <a:off x="987925" y="355975"/>
              <a:ext cx="6210225" cy="1468400"/>
            </a:xfrm>
            <a:custGeom>
              <a:avLst/>
              <a:gdLst/>
              <a:ahLst/>
              <a:cxnLst/>
              <a:rect l="l" t="t" r="r" b="b"/>
              <a:pathLst>
                <a:path w="248409" h="58736" extrusionOk="0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5"/>
            <p:cNvSpPr/>
            <p:nvPr/>
          </p:nvSpPr>
          <p:spPr>
            <a:xfrm>
              <a:off x="1265250" y="1389550"/>
              <a:ext cx="6299250" cy="1955000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5"/>
            <p:cNvSpPr/>
            <p:nvPr/>
          </p:nvSpPr>
          <p:spPr>
            <a:xfrm>
              <a:off x="1631600" y="1974425"/>
              <a:ext cx="6160000" cy="1095650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5"/>
            <p:cNvSpPr/>
            <p:nvPr/>
          </p:nvSpPr>
          <p:spPr>
            <a:xfrm>
              <a:off x="1978550" y="331575"/>
              <a:ext cx="4691750" cy="1289675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5"/>
            <p:cNvSpPr/>
            <p:nvPr/>
          </p:nvSpPr>
          <p:spPr>
            <a:xfrm>
              <a:off x="937150" y="2104550"/>
              <a:ext cx="6622775" cy="1510475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5"/>
            <p:cNvSpPr/>
            <p:nvPr/>
          </p:nvSpPr>
          <p:spPr>
            <a:xfrm>
              <a:off x="1664700" y="2947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5"/>
            <p:cNvSpPr/>
            <p:nvPr/>
          </p:nvSpPr>
          <p:spPr>
            <a:xfrm>
              <a:off x="100600" y="2193550"/>
              <a:ext cx="3410675" cy="530725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5"/>
            <p:cNvSpPr/>
            <p:nvPr/>
          </p:nvSpPr>
          <p:spPr>
            <a:xfrm>
              <a:off x="106300" y="832600"/>
              <a:ext cx="2024625" cy="395475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5"/>
            <p:cNvSpPr/>
            <p:nvPr/>
          </p:nvSpPr>
          <p:spPr>
            <a:xfrm>
              <a:off x="24125" y="1108225"/>
              <a:ext cx="1654850" cy="513025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5"/>
            <p:cNvSpPr/>
            <p:nvPr/>
          </p:nvSpPr>
          <p:spPr>
            <a:xfrm>
              <a:off x="24125" y="1371850"/>
              <a:ext cx="979225" cy="45197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5"/>
            <p:cNvSpPr/>
            <p:nvPr/>
          </p:nvSpPr>
          <p:spPr>
            <a:xfrm>
              <a:off x="5585500" y="1408375"/>
              <a:ext cx="1529900" cy="580350"/>
            </a:xfrm>
            <a:custGeom>
              <a:avLst/>
              <a:gdLst/>
              <a:ahLst/>
              <a:cxnLst/>
              <a:rect l="l" t="t" r="r" b="b"/>
              <a:pathLst>
                <a:path w="61196" h="23214" extrusionOk="0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5"/>
            <p:cNvSpPr/>
            <p:nvPr/>
          </p:nvSpPr>
          <p:spPr>
            <a:xfrm>
              <a:off x="5953000" y="35431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5"/>
            <p:cNvSpPr/>
            <p:nvPr/>
          </p:nvSpPr>
          <p:spPr>
            <a:xfrm>
              <a:off x="5976400" y="356650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5"/>
            <p:cNvSpPr/>
            <p:nvPr/>
          </p:nvSpPr>
          <p:spPr>
            <a:xfrm>
              <a:off x="5421175" y="22563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5"/>
            <p:cNvSpPr/>
            <p:nvPr/>
          </p:nvSpPr>
          <p:spPr>
            <a:xfrm>
              <a:off x="5444575" y="22797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5"/>
            <p:cNvSpPr/>
            <p:nvPr/>
          </p:nvSpPr>
          <p:spPr>
            <a:xfrm>
              <a:off x="5459400" y="19122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5"/>
            <p:cNvSpPr/>
            <p:nvPr/>
          </p:nvSpPr>
          <p:spPr>
            <a:xfrm>
              <a:off x="5482800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5"/>
            <p:cNvSpPr/>
            <p:nvPr/>
          </p:nvSpPr>
          <p:spPr>
            <a:xfrm>
              <a:off x="4736975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5"/>
            <p:cNvSpPr/>
            <p:nvPr/>
          </p:nvSpPr>
          <p:spPr>
            <a:xfrm>
              <a:off x="7044625" y="263295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5"/>
            <p:cNvSpPr/>
            <p:nvPr/>
          </p:nvSpPr>
          <p:spPr>
            <a:xfrm>
              <a:off x="4222850" y="1085400"/>
              <a:ext cx="134675" cy="134675"/>
            </a:xfrm>
            <a:custGeom>
              <a:avLst/>
              <a:gdLst/>
              <a:ahLst/>
              <a:cxnLst/>
              <a:rect l="l" t="t" r="r" b="b"/>
              <a:pathLst>
                <a:path w="5387" h="5387" extrusionOk="0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5"/>
            <p:cNvSpPr/>
            <p:nvPr/>
          </p:nvSpPr>
          <p:spPr>
            <a:xfrm>
              <a:off x="4246800" y="1108775"/>
              <a:ext cx="87350" cy="87925"/>
            </a:xfrm>
            <a:custGeom>
              <a:avLst/>
              <a:gdLst/>
              <a:ahLst/>
              <a:cxnLst/>
              <a:rect l="l" t="t" r="r" b="b"/>
              <a:pathLst>
                <a:path w="3494" h="3517" extrusionOk="0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5"/>
            <p:cNvSpPr/>
            <p:nvPr/>
          </p:nvSpPr>
          <p:spPr>
            <a:xfrm>
              <a:off x="3502700" y="25850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5"/>
            <p:cNvSpPr/>
            <p:nvPr/>
          </p:nvSpPr>
          <p:spPr>
            <a:xfrm>
              <a:off x="3526100" y="2608400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5"/>
            <p:cNvSpPr/>
            <p:nvPr/>
          </p:nvSpPr>
          <p:spPr>
            <a:xfrm>
              <a:off x="2281550" y="115615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5"/>
            <p:cNvSpPr/>
            <p:nvPr/>
          </p:nvSpPr>
          <p:spPr>
            <a:xfrm>
              <a:off x="2304950" y="1179550"/>
              <a:ext cx="87325" cy="87900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5"/>
            <p:cNvSpPr/>
            <p:nvPr/>
          </p:nvSpPr>
          <p:spPr>
            <a:xfrm>
              <a:off x="1577950" y="1004925"/>
              <a:ext cx="94750" cy="94750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5"/>
            <p:cNvSpPr/>
            <p:nvPr/>
          </p:nvSpPr>
          <p:spPr>
            <a:xfrm>
              <a:off x="1595075" y="1022050"/>
              <a:ext cx="59950" cy="59950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5"/>
            <p:cNvSpPr/>
            <p:nvPr/>
          </p:nvSpPr>
          <p:spPr>
            <a:xfrm>
              <a:off x="2892125" y="11704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5"/>
            <p:cNvSpPr/>
            <p:nvPr/>
          </p:nvSpPr>
          <p:spPr>
            <a:xfrm>
              <a:off x="7004675" y="136615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5"/>
            <p:cNvSpPr/>
            <p:nvPr/>
          </p:nvSpPr>
          <p:spPr>
            <a:xfrm>
              <a:off x="6446600" y="227060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5"/>
            <p:cNvSpPr/>
            <p:nvPr/>
          </p:nvSpPr>
          <p:spPr>
            <a:xfrm>
              <a:off x="6258275" y="3300575"/>
              <a:ext cx="69650" cy="69650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5"/>
            <p:cNvSpPr/>
            <p:nvPr/>
          </p:nvSpPr>
          <p:spPr>
            <a:xfrm>
              <a:off x="4746100" y="3030675"/>
              <a:ext cx="69650" cy="69075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5"/>
            <p:cNvSpPr/>
            <p:nvPr/>
          </p:nvSpPr>
          <p:spPr>
            <a:xfrm>
              <a:off x="5111875" y="1378700"/>
              <a:ext cx="106175" cy="106150"/>
            </a:xfrm>
            <a:custGeom>
              <a:avLst/>
              <a:gdLst/>
              <a:ahLst/>
              <a:cxnLst/>
              <a:rect l="l" t="t" r="r" b="b"/>
              <a:pathLst>
                <a:path w="4247" h="4246" extrusionOk="0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5"/>
            <p:cNvSpPr/>
            <p:nvPr/>
          </p:nvSpPr>
          <p:spPr>
            <a:xfrm>
              <a:off x="5692225" y="1404950"/>
              <a:ext cx="75350" cy="74775"/>
            </a:xfrm>
            <a:custGeom>
              <a:avLst/>
              <a:gdLst/>
              <a:ahLst/>
              <a:cxnLst/>
              <a:rect l="l" t="t" r="r" b="b"/>
              <a:pathLst>
                <a:path w="3014" h="2991" extrusionOk="0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5"/>
            <p:cNvSpPr/>
            <p:nvPr/>
          </p:nvSpPr>
          <p:spPr>
            <a:xfrm>
              <a:off x="5821750" y="1469425"/>
              <a:ext cx="79350" cy="79350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5"/>
            <p:cNvSpPr/>
            <p:nvPr/>
          </p:nvSpPr>
          <p:spPr>
            <a:xfrm>
              <a:off x="3572900" y="2384150"/>
              <a:ext cx="139825" cy="139250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5"/>
            <p:cNvSpPr/>
            <p:nvPr/>
          </p:nvSpPr>
          <p:spPr>
            <a:xfrm>
              <a:off x="5419450" y="2995300"/>
              <a:ext cx="139825" cy="139825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5"/>
            <p:cNvSpPr/>
            <p:nvPr/>
          </p:nvSpPr>
          <p:spPr>
            <a:xfrm>
              <a:off x="3311550" y="1787275"/>
              <a:ext cx="65075" cy="65075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5"/>
            <p:cNvSpPr/>
            <p:nvPr/>
          </p:nvSpPr>
          <p:spPr>
            <a:xfrm>
              <a:off x="3501550" y="1519075"/>
              <a:ext cx="143825" cy="144400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5"/>
            <p:cNvSpPr/>
            <p:nvPr/>
          </p:nvSpPr>
          <p:spPr>
            <a:xfrm>
              <a:off x="3526675" y="1544750"/>
              <a:ext cx="93600" cy="93050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5"/>
            <p:cNvSpPr/>
            <p:nvPr/>
          </p:nvSpPr>
          <p:spPr>
            <a:xfrm>
              <a:off x="1930050" y="1563575"/>
              <a:ext cx="106150" cy="106175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5"/>
            <p:cNvSpPr/>
            <p:nvPr/>
          </p:nvSpPr>
          <p:spPr>
            <a:xfrm>
              <a:off x="1621325" y="1563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5"/>
            <p:cNvSpPr/>
            <p:nvPr/>
          </p:nvSpPr>
          <p:spPr>
            <a:xfrm>
              <a:off x="944550" y="1765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5"/>
            <p:cNvSpPr/>
            <p:nvPr/>
          </p:nvSpPr>
          <p:spPr>
            <a:xfrm>
              <a:off x="496050" y="13239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5"/>
            <p:cNvSpPr/>
            <p:nvPr/>
          </p:nvSpPr>
          <p:spPr>
            <a:xfrm>
              <a:off x="3168300" y="1186975"/>
              <a:ext cx="72500" cy="73050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5"/>
            <p:cNvSpPr/>
            <p:nvPr/>
          </p:nvSpPr>
          <p:spPr>
            <a:xfrm>
              <a:off x="1238425" y="1362725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5"/>
            <p:cNvSpPr/>
            <p:nvPr/>
          </p:nvSpPr>
          <p:spPr>
            <a:xfrm>
              <a:off x="2281550" y="832600"/>
              <a:ext cx="2995850" cy="9725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5"/>
            <p:cNvSpPr/>
            <p:nvPr/>
          </p:nvSpPr>
          <p:spPr>
            <a:xfrm>
              <a:off x="2222775" y="800650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5"/>
            <p:cNvSpPr/>
            <p:nvPr/>
          </p:nvSpPr>
          <p:spPr>
            <a:xfrm>
              <a:off x="5235725" y="800650"/>
              <a:ext cx="73050" cy="73050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5"/>
            <p:cNvSpPr/>
            <p:nvPr/>
          </p:nvSpPr>
          <p:spPr>
            <a:xfrm>
              <a:off x="5732175" y="319450"/>
              <a:ext cx="1118450" cy="1117475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5"/>
            <p:cNvSpPr/>
            <p:nvPr/>
          </p:nvSpPr>
          <p:spPr>
            <a:xfrm>
              <a:off x="5870250" y="381100"/>
              <a:ext cx="1118475" cy="1117450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5"/>
            <p:cNvSpPr/>
            <p:nvPr/>
          </p:nvSpPr>
          <p:spPr>
            <a:xfrm>
              <a:off x="4775775" y="1974875"/>
              <a:ext cx="2300825" cy="706600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5"/>
            <p:cNvSpPr/>
            <p:nvPr/>
          </p:nvSpPr>
          <p:spPr>
            <a:xfrm>
              <a:off x="3518100" y="2023500"/>
              <a:ext cx="149550" cy="93050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5"/>
            <p:cNvSpPr/>
            <p:nvPr/>
          </p:nvSpPr>
          <p:spPr>
            <a:xfrm>
              <a:off x="36305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5"/>
            <p:cNvSpPr/>
            <p:nvPr/>
          </p:nvSpPr>
          <p:spPr>
            <a:xfrm>
              <a:off x="37423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5"/>
            <p:cNvSpPr/>
            <p:nvPr/>
          </p:nvSpPr>
          <p:spPr>
            <a:xfrm>
              <a:off x="38547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5"/>
            <p:cNvSpPr/>
            <p:nvPr/>
          </p:nvSpPr>
          <p:spPr>
            <a:xfrm>
              <a:off x="39666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5"/>
            <p:cNvSpPr/>
            <p:nvPr/>
          </p:nvSpPr>
          <p:spPr>
            <a:xfrm>
              <a:off x="40784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5"/>
            <p:cNvSpPr/>
            <p:nvPr/>
          </p:nvSpPr>
          <p:spPr>
            <a:xfrm>
              <a:off x="41908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5"/>
            <p:cNvSpPr/>
            <p:nvPr/>
          </p:nvSpPr>
          <p:spPr>
            <a:xfrm>
              <a:off x="430272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5"/>
            <p:cNvSpPr/>
            <p:nvPr/>
          </p:nvSpPr>
          <p:spPr>
            <a:xfrm>
              <a:off x="27180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5"/>
            <p:cNvSpPr/>
            <p:nvPr/>
          </p:nvSpPr>
          <p:spPr>
            <a:xfrm>
              <a:off x="29258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5"/>
            <p:cNvSpPr/>
            <p:nvPr/>
          </p:nvSpPr>
          <p:spPr>
            <a:xfrm>
              <a:off x="3133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5"/>
            <p:cNvSpPr/>
            <p:nvPr/>
          </p:nvSpPr>
          <p:spPr>
            <a:xfrm>
              <a:off x="33417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5"/>
            <p:cNvSpPr/>
            <p:nvPr/>
          </p:nvSpPr>
          <p:spPr>
            <a:xfrm>
              <a:off x="3549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5"/>
            <p:cNvSpPr/>
            <p:nvPr/>
          </p:nvSpPr>
          <p:spPr>
            <a:xfrm>
              <a:off x="37572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5"/>
            <p:cNvSpPr/>
            <p:nvPr/>
          </p:nvSpPr>
          <p:spPr>
            <a:xfrm>
              <a:off x="61139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5"/>
            <p:cNvSpPr/>
            <p:nvPr/>
          </p:nvSpPr>
          <p:spPr>
            <a:xfrm>
              <a:off x="5906200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5"/>
            <p:cNvSpPr/>
            <p:nvPr/>
          </p:nvSpPr>
          <p:spPr>
            <a:xfrm>
              <a:off x="5698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5"/>
            <p:cNvSpPr/>
            <p:nvPr/>
          </p:nvSpPr>
          <p:spPr>
            <a:xfrm>
              <a:off x="54902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5"/>
            <p:cNvSpPr/>
            <p:nvPr/>
          </p:nvSpPr>
          <p:spPr>
            <a:xfrm>
              <a:off x="5282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5"/>
            <p:cNvSpPr/>
            <p:nvPr/>
          </p:nvSpPr>
          <p:spPr>
            <a:xfrm>
              <a:off x="5074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5"/>
            <p:cNvSpPr/>
            <p:nvPr/>
          </p:nvSpPr>
          <p:spPr>
            <a:xfrm>
              <a:off x="4867075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5"/>
            <p:cNvSpPr/>
            <p:nvPr/>
          </p:nvSpPr>
          <p:spPr>
            <a:xfrm>
              <a:off x="4658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5"/>
            <p:cNvSpPr/>
            <p:nvPr/>
          </p:nvSpPr>
          <p:spPr>
            <a:xfrm>
              <a:off x="48534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5"/>
            <p:cNvSpPr/>
            <p:nvPr/>
          </p:nvSpPr>
          <p:spPr>
            <a:xfrm>
              <a:off x="49407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5"/>
            <p:cNvSpPr/>
            <p:nvPr/>
          </p:nvSpPr>
          <p:spPr>
            <a:xfrm>
              <a:off x="50280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5"/>
            <p:cNvSpPr/>
            <p:nvPr/>
          </p:nvSpPr>
          <p:spPr>
            <a:xfrm>
              <a:off x="51153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5"/>
            <p:cNvSpPr/>
            <p:nvPr/>
          </p:nvSpPr>
          <p:spPr>
            <a:xfrm>
              <a:off x="52026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5"/>
            <p:cNvSpPr/>
            <p:nvPr/>
          </p:nvSpPr>
          <p:spPr>
            <a:xfrm>
              <a:off x="52899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5"/>
            <p:cNvSpPr/>
            <p:nvPr/>
          </p:nvSpPr>
          <p:spPr>
            <a:xfrm>
              <a:off x="53772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5"/>
            <p:cNvSpPr/>
            <p:nvPr/>
          </p:nvSpPr>
          <p:spPr>
            <a:xfrm>
              <a:off x="54651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5"/>
            <p:cNvSpPr/>
            <p:nvPr/>
          </p:nvSpPr>
          <p:spPr>
            <a:xfrm>
              <a:off x="5552425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5"/>
            <p:cNvSpPr/>
            <p:nvPr/>
          </p:nvSpPr>
          <p:spPr>
            <a:xfrm>
              <a:off x="56397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5"/>
            <p:cNvSpPr/>
            <p:nvPr/>
          </p:nvSpPr>
          <p:spPr>
            <a:xfrm>
              <a:off x="57270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15"/>
          <p:cNvGrpSpPr/>
          <p:nvPr/>
        </p:nvGrpSpPr>
        <p:grpSpPr>
          <a:xfrm rot="5400000">
            <a:off x="674625" y="3321200"/>
            <a:ext cx="979800" cy="3475150"/>
            <a:chOff x="327125" y="2375600"/>
            <a:chExt cx="979800" cy="3475150"/>
          </a:xfrm>
        </p:grpSpPr>
        <p:sp>
          <p:nvSpPr>
            <p:cNvPr id="1383" name="Google Shape;1383;p15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5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5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5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5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5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5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5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5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5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5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5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5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5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5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8" name="Google Shape;1398;p15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9" name="Google Shape;1399;p15"/>
          <p:cNvSpPr txBox="1">
            <a:spLocks noGrp="1"/>
          </p:cNvSpPr>
          <p:nvPr>
            <p:ph type="subTitle" idx="1"/>
          </p:nvPr>
        </p:nvSpPr>
        <p:spPr>
          <a:xfrm>
            <a:off x="719994" y="2088317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0" name="Google Shape;1400;p15"/>
          <p:cNvSpPr txBox="1">
            <a:spLocks noGrp="1"/>
          </p:cNvSpPr>
          <p:nvPr>
            <p:ph type="title" idx="2"/>
          </p:nvPr>
        </p:nvSpPr>
        <p:spPr>
          <a:xfrm>
            <a:off x="720000" y="1607275"/>
            <a:ext cx="17517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1" name="Google Shape;1401;p15"/>
          <p:cNvSpPr txBox="1">
            <a:spLocks noGrp="1"/>
          </p:cNvSpPr>
          <p:nvPr>
            <p:ph type="subTitle" idx="3"/>
          </p:nvPr>
        </p:nvSpPr>
        <p:spPr>
          <a:xfrm>
            <a:off x="719994" y="3626192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2" name="Google Shape;1402;p15"/>
          <p:cNvSpPr txBox="1">
            <a:spLocks noGrp="1"/>
          </p:cNvSpPr>
          <p:nvPr>
            <p:ph type="title" idx="4"/>
          </p:nvPr>
        </p:nvSpPr>
        <p:spPr>
          <a:xfrm>
            <a:off x="720000" y="3145150"/>
            <a:ext cx="17517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3" name="Google Shape;1403;p15"/>
          <p:cNvSpPr txBox="1">
            <a:spLocks noGrp="1"/>
          </p:cNvSpPr>
          <p:nvPr>
            <p:ph type="subTitle" idx="5"/>
          </p:nvPr>
        </p:nvSpPr>
        <p:spPr>
          <a:xfrm>
            <a:off x="6672294" y="2088317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4" name="Google Shape;1404;p15"/>
          <p:cNvSpPr txBox="1">
            <a:spLocks noGrp="1"/>
          </p:cNvSpPr>
          <p:nvPr>
            <p:ph type="title" idx="6"/>
          </p:nvPr>
        </p:nvSpPr>
        <p:spPr>
          <a:xfrm>
            <a:off x="6672300" y="1607275"/>
            <a:ext cx="17517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5" name="Google Shape;1405;p15"/>
          <p:cNvSpPr txBox="1">
            <a:spLocks noGrp="1"/>
          </p:cNvSpPr>
          <p:nvPr>
            <p:ph type="subTitle" idx="7"/>
          </p:nvPr>
        </p:nvSpPr>
        <p:spPr>
          <a:xfrm>
            <a:off x="6672294" y="3626192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6" name="Google Shape;1406;p15"/>
          <p:cNvSpPr txBox="1">
            <a:spLocks noGrp="1"/>
          </p:cNvSpPr>
          <p:nvPr>
            <p:ph type="title" idx="8"/>
          </p:nvPr>
        </p:nvSpPr>
        <p:spPr>
          <a:xfrm>
            <a:off x="6672300" y="3145150"/>
            <a:ext cx="17517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6" name="Google Shape;1496;p17"/>
          <p:cNvGrpSpPr/>
          <p:nvPr/>
        </p:nvGrpSpPr>
        <p:grpSpPr>
          <a:xfrm>
            <a:off x="-566246" y="-536790"/>
            <a:ext cx="8377976" cy="1614718"/>
            <a:chOff x="-566246" y="-831315"/>
            <a:chExt cx="8377976" cy="1614718"/>
          </a:xfrm>
        </p:grpSpPr>
        <p:sp>
          <p:nvSpPr>
            <p:cNvPr id="1497" name="Google Shape;1497;p17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7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7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7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7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7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7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7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7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7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7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7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7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7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7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7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7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7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7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7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7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7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7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7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7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7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7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7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7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526;p17"/>
          <p:cNvGrpSpPr/>
          <p:nvPr/>
        </p:nvGrpSpPr>
        <p:grpSpPr>
          <a:xfrm rot="5400000">
            <a:off x="617425" y="3321200"/>
            <a:ext cx="979800" cy="3475150"/>
            <a:chOff x="327125" y="2375600"/>
            <a:chExt cx="979800" cy="3475150"/>
          </a:xfrm>
        </p:grpSpPr>
        <p:sp>
          <p:nvSpPr>
            <p:cNvPr id="1527" name="Google Shape;1527;p17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7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7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7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7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7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7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7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7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7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7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7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7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7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7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2" name="Google Shape;1542;p17"/>
          <p:cNvSpPr txBox="1">
            <a:spLocks noGrp="1"/>
          </p:cNvSpPr>
          <p:nvPr>
            <p:ph type="title"/>
          </p:nvPr>
        </p:nvSpPr>
        <p:spPr>
          <a:xfrm>
            <a:off x="720125" y="1639950"/>
            <a:ext cx="32505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3" name="Google Shape;1543;p17"/>
          <p:cNvSpPr txBox="1">
            <a:spLocks noGrp="1"/>
          </p:cNvSpPr>
          <p:nvPr>
            <p:ph type="subTitle" idx="1"/>
          </p:nvPr>
        </p:nvSpPr>
        <p:spPr>
          <a:xfrm>
            <a:off x="886200" y="2735875"/>
            <a:ext cx="3084300" cy="14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5" name="Google Shape;1545;p18"/>
          <p:cNvGrpSpPr/>
          <p:nvPr/>
        </p:nvGrpSpPr>
        <p:grpSpPr>
          <a:xfrm flipH="1">
            <a:off x="1364650" y="-536790"/>
            <a:ext cx="8377976" cy="1614718"/>
            <a:chOff x="-566246" y="-831315"/>
            <a:chExt cx="8377976" cy="1614718"/>
          </a:xfrm>
        </p:grpSpPr>
        <p:sp>
          <p:nvSpPr>
            <p:cNvPr id="1546" name="Google Shape;1546;p18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8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8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8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8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8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8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8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8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8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8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8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8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8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8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8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8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8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8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8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8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8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8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8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8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8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8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8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8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18"/>
          <p:cNvGrpSpPr/>
          <p:nvPr/>
        </p:nvGrpSpPr>
        <p:grpSpPr>
          <a:xfrm rot="-5400000" flipH="1">
            <a:off x="7579155" y="3321200"/>
            <a:ext cx="979800" cy="3475150"/>
            <a:chOff x="327125" y="2375600"/>
            <a:chExt cx="979800" cy="3475150"/>
          </a:xfrm>
        </p:grpSpPr>
        <p:sp>
          <p:nvSpPr>
            <p:cNvPr id="1576" name="Google Shape;1576;p18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8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8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8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8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8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8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8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8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8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8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8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8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8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8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1" name="Google Shape;1591;p18"/>
          <p:cNvSpPr txBox="1">
            <a:spLocks noGrp="1"/>
          </p:cNvSpPr>
          <p:nvPr>
            <p:ph type="title"/>
          </p:nvPr>
        </p:nvSpPr>
        <p:spPr>
          <a:xfrm>
            <a:off x="5173500" y="1639950"/>
            <a:ext cx="32505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92" name="Google Shape;1592;p18"/>
          <p:cNvSpPr txBox="1">
            <a:spLocks noGrp="1"/>
          </p:cNvSpPr>
          <p:nvPr>
            <p:ph type="subTitle" idx="1"/>
          </p:nvPr>
        </p:nvSpPr>
        <p:spPr>
          <a:xfrm>
            <a:off x="5173375" y="2571750"/>
            <a:ext cx="3250500" cy="150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17575"/>
            <a:ext cx="7704000" cy="29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9" r:id="rId6"/>
    <p:sldLayoutId id="2147483661" r:id="rId7"/>
    <p:sldLayoutId id="2147483663" r:id="rId8"/>
    <p:sldLayoutId id="2147483664" r:id="rId9"/>
    <p:sldLayoutId id="214748366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p27"/>
          <p:cNvSpPr txBox="1">
            <a:spLocks noGrp="1"/>
          </p:cNvSpPr>
          <p:nvPr>
            <p:ph type="ctrTitle"/>
          </p:nvPr>
        </p:nvSpPr>
        <p:spPr>
          <a:xfrm>
            <a:off x="1009200" y="1893447"/>
            <a:ext cx="7125600" cy="114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2"/>
                </a:solidFill>
              </a:rPr>
              <a:t>Operativ</a:t>
            </a:r>
            <a:r>
              <a:rPr lang="en-GB" dirty="0">
                <a:solidFill>
                  <a:schemeClr val="dk2"/>
                </a:solidFill>
              </a:rPr>
              <a:t> </a:t>
            </a:r>
            <a:r>
              <a:rPr lang="en-GB" dirty="0" err="1">
                <a:solidFill>
                  <a:schemeClr val="dk2"/>
                </a:solidFill>
              </a:rPr>
              <a:t>yaddaş</a:t>
            </a:r>
            <a:r>
              <a:rPr lang="en-GB" dirty="0">
                <a:solidFill>
                  <a:schemeClr val="dk2"/>
                </a:solidFill>
              </a:rPr>
              <a:t> </a:t>
            </a:r>
            <a:r>
              <a:rPr lang="en-GB" dirty="0" err="1">
                <a:solidFill>
                  <a:schemeClr val="dk2"/>
                </a:solidFill>
              </a:rPr>
              <a:t>qurğusu</a:t>
            </a:r>
            <a:endParaRPr lang="en-GB" dirty="0">
              <a:solidFill>
                <a:schemeClr val="dk2"/>
              </a:solidFill>
            </a:endParaRPr>
          </a:p>
        </p:txBody>
      </p:sp>
      <p:sp>
        <p:nvSpPr>
          <p:cNvPr id="1862" name="Google Shape;1862;p27"/>
          <p:cNvSpPr txBox="1">
            <a:spLocks noGrp="1"/>
          </p:cNvSpPr>
          <p:nvPr>
            <p:ph type="subTitle" idx="1"/>
          </p:nvPr>
        </p:nvSpPr>
        <p:spPr>
          <a:xfrm>
            <a:off x="1009200" y="3040646"/>
            <a:ext cx="7125600" cy="51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Random Access Memory – RAM</a:t>
            </a:r>
          </a:p>
        </p:txBody>
      </p:sp>
      <p:grpSp>
        <p:nvGrpSpPr>
          <p:cNvPr id="1863" name="Google Shape;1863;p27"/>
          <p:cNvGrpSpPr/>
          <p:nvPr/>
        </p:nvGrpSpPr>
        <p:grpSpPr>
          <a:xfrm>
            <a:off x="-223784" y="-6"/>
            <a:ext cx="2284525" cy="985488"/>
            <a:chOff x="-223784" y="-6"/>
            <a:chExt cx="2284525" cy="985488"/>
          </a:xfrm>
        </p:grpSpPr>
        <p:sp>
          <p:nvSpPr>
            <p:cNvPr id="1864" name="Google Shape;1864;p27"/>
            <p:cNvSpPr/>
            <p:nvPr/>
          </p:nvSpPr>
          <p:spPr>
            <a:xfrm rot="5400000">
              <a:off x="751670" y="-653904"/>
              <a:ext cx="291159" cy="1770887"/>
            </a:xfrm>
            <a:custGeom>
              <a:avLst/>
              <a:gdLst/>
              <a:ahLst/>
              <a:cxnLst/>
              <a:rect l="l" t="t" r="r" b="b"/>
              <a:pathLst>
                <a:path w="3309" h="20126" fill="none" extrusionOk="0">
                  <a:moveTo>
                    <a:pt x="3309" y="20126"/>
                  </a:moveTo>
                  <a:lnTo>
                    <a:pt x="3309" y="10627"/>
                  </a:lnTo>
                  <a:lnTo>
                    <a:pt x="1" y="7293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7"/>
            <p:cNvSpPr/>
            <p:nvPr/>
          </p:nvSpPr>
          <p:spPr>
            <a:xfrm rot="5400000">
              <a:off x="294064" y="-86060"/>
              <a:ext cx="88" cy="564632"/>
            </a:xfrm>
            <a:custGeom>
              <a:avLst/>
              <a:gdLst/>
              <a:ahLst/>
              <a:cxnLst/>
              <a:rect l="l" t="t" r="r" b="b"/>
              <a:pathLst>
                <a:path w="1" h="6417" fill="none" extrusionOk="0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7"/>
            <p:cNvSpPr/>
            <p:nvPr/>
          </p:nvSpPr>
          <p:spPr>
            <a:xfrm rot="5400000">
              <a:off x="575332" y="113545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7"/>
            <p:cNvSpPr/>
            <p:nvPr/>
          </p:nvSpPr>
          <p:spPr>
            <a:xfrm rot="5400000">
              <a:off x="873382" y="-351369"/>
              <a:ext cx="147899" cy="1895787"/>
            </a:xfrm>
            <a:custGeom>
              <a:avLst/>
              <a:gdLst/>
              <a:ahLst/>
              <a:cxnLst/>
              <a:rect l="l" t="t" r="r" b="b"/>
              <a:pathLst>
                <a:path w="1681" h="21405" fill="none" extrusionOk="0">
                  <a:moveTo>
                    <a:pt x="1" y="21405"/>
                  </a:moveTo>
                  <a:lnTo>
                    <a:pt x="1" y="5114"/>
                  </a:lnTo>
                  <a:lnTo>
                    <a:pt x="1680" y="3434"/>
                  </a:lnTo>
                  <a:lnTo>
                    <a:pt x="1680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7"/>
            <p:cNvSpPr/>
            <p:nvPr/>
          </p:nvSpPr>
          <p:spPr>
            <a:xfrm rot="5400000">
              <a:off x="551408" y="-235203"/>
              <a:ext cx="361727" cy="1912111"/>
            </a:xfrm>
            <a:custGeom>
              <a:avLst/>
              <a:gdLst/>
              <a:ahLst/>
              <a:cxnLst/>
              <a:rect l="l" t="t" r="r" b="b"/>
              <a:pathLst>
                <a:path w="4111" h="21731" fill="none" extrusionOk="0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7"/>
            <p:cNvSpPr/>
            <p:nvPr/>
          </p:nvSpPr>
          <p:spPr>
            <a:xfrm rot="5400000">
              <a:off x="1689436" y="818961"/>
              <a:ext cx="165421" cy="167621"/>
            </a:xfrm>
            <a:custGeom>
              <a:avLst/>
              <a:gdLst/>
              <a:ahLst/>
              <a:cxnLst/>
              <a:rect l="l" t="t" r="r" b="b"/>
              <a:pathLst>
                <a:path w="1880" h="1905" extrusionOk="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7"/>
            <p:cNvSpPr/>
            <p:nvPr/>
          </p:nvSpPr>
          <p:spPr>
            <a:xfrm rot="5400000">
              <a:off x="1894132" y="585435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0"/>
                  </a:moveTo>
                  <a:cubicBezTo>
                    <a:pt x="427" y="0"/>
                    <a:pt x="1" y="426"/>
                    <a:pt x="1" y="928"/>
                  </a:cubicBezTo>
                  <a:cubicBezTo>
                    <a:pt x="1" y="1454"/>
                    <a:pt x="427" y="1880"/>
                    <a:pt x="953" y="1880"/>
                  </a:cubicBezTo>
                  <a:cubicBezTo>
                    <a:pt x="1479" y="1880"/>
                    <a:pt x="1905" y="1454"/>
                    <a:pt x="1905" y="928"/>
                  </a:cubicBezTo>
                  <a:cubicBezTo>
                    <a:pt x="1905" y="426"/>
                    <a:pt x="1479" y="0"/>
                    <a:pt x="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7"/>
            <p:cNvSpPr/>
            <p:nvPr/>
          </p:nvSpPr>
          <p:spPr>
            <a:xfrm rot="5400000">
              <a:off x="1782751" y="-50"/>
              <a:ext cx="167621" cy="167709"/>
            </a:xfrm>
            <a:custGeom>
              <a:avLst/>
              <a:gdLst/>
              <a:ahLst/>
              <a:cxnLst/>
              <a:rect l="l" t="t" r="r" b="b"/>
              <a:pathLst>
                <a:path w="1905" h="1906" extrusionOk="0">
                  <a:moveTo>
                    <a:pt x="952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80"/>
                    <a:pt x="426" y="1906"/>
                    <a:pt x="952" y="1906"/>
                  </a:cubicBezTo>
                  <a:cubicBezTo>
                    <a:pt x="1479" y="1906"/>
                    <a:pt x="1905" y="1480"/>
                    <a:pt x="1905" y="953"/>
                  </a:cubicBezTo>
                  <a:cubicBezTo>
                    <a:pt x="1905" y="427"/>
                    <a:pt x="1479" y="1"/>
                    <a:pt x="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2" name="Google Shape;1872;p27"/>
          <p:cNvGrpSpPr/>
          <p:nvPr/>
        </p:nvGrpSpPr>
        <p:grpSpPr>
          <a:xfrm>
            <a:off x="5876365" y="118125"/>
            <a:ext cx="3316597" cy="2830576"/>
            <a:chOff x="5876365" y="118125"/>
            <a:chExt cx="3316597" cy="2830576"/>
          </a:xfrm>
        </p:grpSpPr>
        <p:sp>
          <p:nvSpPr>
            <p:cNvPr id="1873" name="Google Shape;1873;p27"/>
            <p:cNvSpPr/>
            <p:nvPr/>
          </p:nvSpPr>
          <p:spPr>
            <a:xfrm rot="10800000">
              <a:off x="9025253" y="996438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7"/>
            <p:cNvSpPr/>
            <p:nvPr/>
          </p:nvSpPr>
          <p:spPr>
            <a:xfrm>
              <a:off x="6008817" y="118125"/>
              <a:ext cx="3134824" cy="182018"/>
            </a:xfrm>
            <a:custGeom>
              <a:avLst/>
              <a:gdLst/>
              <a:ahLst/>
              <a:cxnLst/>
              <a:rect l="l" t="t" r="r" b="b"/>
              <a:pathLst>
                <a:path w="25490" h="1480" fill="none" extrusionOk="0">
                  <a:moveTo>
                    <a:pt x="1" y="1479"/>
                  </a:moveTo>
                  <a:lnTo>
                    <a:pt x="13710" y="1479"/>
                  </a:lnTo>
                  <a:lnTo>
                    <a:pt x="15164" y="0"/>
                  </a:lnTo>
                  <a:lnTo>
                    <a:pt x="2549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7"/>
            <p:cNvSpPr/>
            <p:nvPr/>
          </p:nvSpPr>
          <p:spPr>
            <a:xfrm>
              <a:off x="5876365" y="182815"/>
              <a:ext cx="234282" cy="234409"/>
            </a:xfrm>
            <a:custGeom>
              <a:avLst/>
              <a:gdLst/>
              <a:ahLst/>
              <a:cxnLst/>
              <a:rect l="l" t="t" r="r" b="b"/>
              <a:pathLst>
                <a:path w="1905" h="1906" extrusionOk="0">
                  <a:moveTo>
                    <a:pt x="953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79"/>
                    <a:pt x="426" y="1905"/>
                    <a:pt x="953" y="1905"/>
                  </a:cubicBezTo>
                  <a:cubicBezTo>
                    <a:pt x="1479" y="1905"/>
                    <a:pt x="1905" y="1479"/>
                    <a:pt x="1905" y="953"/>
                  </a:cubicBezTo>
                  <a:cubicBezTo>
                    <a:pt x="1905" y="427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7"/>
            <p:cNvSpPr/>
            <p:nvPr/>
          </p:nvSpPr>
          <p:spPr>
            <a:xfrm rot="10800000">
              <a:off x="9109108" y="515661"/>
              <a:ext cx="88" cy="564632"/>
            </a:xfrm>
            <a:custGeom>
              <a:avLst/>
              <a:gdLst/>
              <a:ahLst/>
              <a:cxnLst/>
              <a:rect l="l" t="t" r="r" b="b"/>
              <a:pathLst>
                <a:path w="1" h="6417" fill="none" extrusionOk="0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7"/>
            <p:cNvSpPr/>
            <p:nvPr/>
          </p:nvSpPr>
          <p:spPr>
            <a:xfrm rot="10800000">
              <a:off x="8441048" y="515657"/>
              <a:ext cx="361727" cy="2369168"/>
            </a:xfrm>
            <a:custGeom>
              <a:avLst/>
              <a:gdLst/>
              <a:ahLst/>
              <a:cxnLst/>
              <a:rect l="l" t="t" r="r" b="b"/>
              <a:pathLst>
                <a:path w="4111" h="21731" fill="none" extrusionOk="0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7"/>
            <p:cNvSpPr/>
            <p:nvPr/>
          </p:nvSpPr>
          <p:spPr>
            <a:xfrm rot="10800000">
              <a:off x="8357275" y="2781081"/>
              <a:ext cx="165421" cy="167621"/>
            </a:xfrm>
            <a:custGeom>
              <a:avLst/>
              <a:gdLst/>
              <a:ahLst/>
              <a:cxnLst/>
              <a:rect l="l" t="t" r="r" b="b"/>
              <a:pathLst>
                <a:path w="1880" h="1905" extrusionOk="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AM Memory Random Access Memory I How to_ Remove_install RAM I IT PC I Short video I Mahwish Teaches">
            <a:hlinkClick r:id="" action="ppaction://media"/>
            <a:extLst>
              <a:ext uri="{FF2B5EF4-FFF2-40B4-BE49-F238E27FC236}">
                <a16:creationId xmlns:a16="http://schemas.microsoft.com/office/drawing/2014/main" id="{3FD4CE81-BE34-8383-8046-0D293C22B2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28275" y="0"/>
            <a:ext cx="29146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0516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p32"/>
          <p:cNvSpPr txBox="1">
            <a:spLocks noGrp="1"/>
          </p:cNvSpPr>
          <p:nvPr>
            <p:ph type="title"/>
          </p:nvPr>
        </p:nvSpPr>
        <p:spPr>
          <a:xfrm>
            <a:off x="5331542" y="1589856"/>
            <a:ext cx="5722374" cy="5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dirty="0">
                <a:solidFill>
                  <a:srgbClr val="FFC000"/>
                </a:solidFill>
              </a:rPr>
              <a:t>İzlƏDİYİNİZ ÜÇÜN </a:t>
            </a:r>
            <a:br>
              <a:rPr lang="az-Latn-AZ" dirty="0">
                <a:solidFill>
                  <a:srgbClr val="FFC000"/>
                </a:solidFill>
              </a:rPr>
            </a:br>
            <a:r>
              <a:rPr lang="en" dirty="0">
                <a:solidFill>
                  <a:srgbClr val="FFC000"/>
                </a:solidFill>
              </a:rPr>
              <a:t>T</a:t>
            </a:r>
            <a:r>
              <a:rPr lang="az-Latn-AZ" dirty="0">
                <a:solidFill>
                  <a:srgbClr val="FFC000"/>
                </a:solidFill>
              </a:rPr>
              <a:t>ƏşƏkkürlƏr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1924" name="Google Shape;1924;p32"/>
          <p:cNvSpPr txBox="1">
            <a:spLocks noGrp="1"/>
          </p:cNvSpPr>
          <p:nvPr>
            <p:ph type="subTitle" idx="1"/>
          </p:nvPr>
        </p:nvSpPr>
        <p:spPr>
          <a:xfrm>
            <a:off x="4572000" y="2966545"/>
            <a:ext cx="3509700" cy="149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2400" b="1" dirty="0">
                <a:latin typeface="Palatino Linotype" panose="02040502050505030304" pitchFamily="18" charset="0"/>
              </a:rPr>
              <a:t>Sərbəst iş № 4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az-Latn-AZ" sz="2400" b="1" dirty="0">
              <a:latin typeface="Palatino Linotype" panose="02040502050505030304" pitchFamily="18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2400" b="1" dirty="0">
                <a:latin typeface="Palatino Linotype" panose="02040502050505030304" pitchFamily="18" charset="0"/>
              </a:rPr>
              <a:t>Hazırladı </a:t>
            </a:r>
            <a:r>
              <a:rPr lang="en-GB" sz="2400" b="1" dirty="0">
                <a:latin typeface="Palatino Linotype" panose="02040502050505030304" pitchFamily="18" charset="0"/>
              </a:rPr>
              <a:t>: </a:t>
            </a:r>
            <a:r>
              <a:rPr lang="en-GB" sz="2400" b="1" dirty="0" err="1">
                <a:latin typeface="Palatino Linotype" panose="02040502050505030304" pitchFamily="18" charset="0"/>
              </a:rPr>
              <a:t>Sultanova</a:t>
            </a:r>
            <a:r>
              <a:rPr lang="en-GB" sz="2400" b="1" dirty="0">
                <a:latin typeface="Palatino Linotype" panose="02040502050505030304" pitchFamily="18" charset="0"/>
              </a:rPr>
              <a:t> G</a:t>
            </a:r>
            <a:r>
              <a:rPr lang="az-Latn-AZ" sz="2400" b="1" dirty="0">
                <a:latin typeface="Palatino Linotype" panose="02040502050505030304" pitchFamily="18" charset="0"/>
              </a:rPr>
              <a:t>ülçöhrə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sz="2400" b="1" dirty="0">
                <a:latin typeface="Palatino Linotype" panose="02040502050505030304" pitchFamily="18" charset="0"/>
              </a:rPr>
              <a:t>Fənn </a:t>
            </a:r>
            <a:r>
              <a:rPr lang="en-GB" sz="2400" b="1" dirty="0">
                <a:latin typeface="Palatino Linotype" panose="02040502050505030304" pitchFamily="18" charset="0"/>
              </a:rPr>
              <a:t>: </a:t>
            </a:r>
            <a:r>
              <a:rPr lang="en-GB" sz="2400" b="1" dirty="0" err="1">
                <a:latin typeface="Palatino Linotype" panose="02040502050505030304" pitchFamily="18" charset="0"/>
              </a:rPr>
              <a:t>Komp</a:t>
            </a:r>
            <a:r>
              <a:rPr lang="az-Latn-AZ" sz="2400" b="1" dirty="0">
                <a:latin typeface="Palatino Linotype" panose="02040502050505030304" pitchFamily="18" charset="0"/>
              </a:rPr>
              <a:t>üter Arxitekturası</a:t>
            </a:r>
            <a:endParaRPr sz="2400" b="1" dirty="0">
              <a:latin typeface="Palatino Linotype" panose="02040502050505030304" pitchFamily="18" charset="0"/>
            </a:endParaRPr>
          </a:p>
        </p:txBody>
      </p:sp>
      <p:pic>
        <p:nvPicPr>
          <p:cNvPr id="3" name="Picture 2" descr="A picture containing text, electronics, computer, display&#10;&#10;Description automatically generated">
            <a:extLst>
              <a:ext uri="{FF2B5EF4-FFF2-40B4-BE49-F238E27FC236}">
                <a16:creationId xmlns:a16="http://schemas.microsoft.com/office/drawing/2014/main" id="{9CB6743C-C2C6-5935-09A2-CDEBC8741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638" y="2176956"/>
            <a:ext cx="1156245" cy="13299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733AF-D5B8-0F8D-F507-C7AAEF9D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00" y="663475"/>
            <a:ext cx="7704000" cy="488400"/>
          </a:xfrm>
        </p:spPr>
        <p:txBody>
          <a:bodyPr/>
          <a:lstStyle/>
          <a:p>
            <a:r>
              <a:rPr lang="en-GB" dirty="0"/>
              <a:t>Yadda</a:t>
            </a:r>
            <a:r>
              <a:rPr lang="az-Latn-AZ" dirty="0"/>
              <a:t>ŞIN NÖVLƏRİ – DaİMİ VƏ MÜVƏQQƏTİ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E6C208A-BA94-6DC5-DF83-77F53A98D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65" y="1483693"/>
            <a:ext cx="8539135" cy="25217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4C60CA3-43A1-DD41-99EC-A5EE326C7CE6}"/>
              </a:ext>
            </a:extLst>
          </p:cNvPr>
          <p:cNvSpPr txBox="1"/>
          <p:nvPr/>
        </p:nvSpPr>
        <p:spPr>
          <a:xfrm>
            <a:off x="3708000" y="4258926"/>
            <a:ext cx="52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i="1" dirty="0">
                <a:solidFill>
                  <a:schemeClr val="accent6"/>
                </a:solidFill>
              </a:rPr>
              <a:t>Bu gün sizlərə RAM haqqında məlumat verəcəyik </a:t>
            </a:r>
            <a:r>
              <a:rPr lang="en-GB" sz="2000" i="1" dirty="0">
                <a:solidFill>
                  <a:schemeClr val="accent6"/>
                </a:solidFill>
                <a:sym typeface="Wingdings" panose="05000000000000000000" pitchFamily="2" charset="2"/>
              </a:rPr>
              <a:t></a:t>
            </a:r>
            <a:endParaRPr lang="en-GB" sz="2000" i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206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p28"/>
          <p:cNvSpPr txBox="1">
            <a:spLocks noGrp="1"/>
          </p:cNvSpPr>
          <p:nvPr>
            <p:ph type="title"/>
          </p:nvPr>
        </p:nvSpPr>
        <p:spPr>
          <a:xfrm>
            <a:off x="720000" y="6562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Bebas Neue"/>
                <a:ea typeface="Bebas Neue"/>
                <a:cs typeface="Bebas Neue"/>
                <a:sym typeface="Bebas Neue"/>
              </a:rPr>
              <a:t>RAM </a:t>
            </a:r>
            <a:r>
              <a:rPr lang="en-GB" dirty="0" err="1">
                <a:latin typeface="Bebas Neue"/>
                <a:ea typeface="Bebas Neue"/>
                <a:cs typeface="Bebas Neue"/>
                <a:sym typeface="Bebas Neue"/>
              </a:rPr>
              <a:t>yaddaşı</a:t>
            </a:r>
            <a:r>
              <a:rPr lang="en-GB" dirty="0">
                <a:latin typeface="Bebas Neue"/>
                <a:ea typeface="Bebas Neue"/>
                <a:cs typeface="Bebas Neue"/>
                <a:sym typeface="Bebas Neue"/>
              </a:rPr>
              <a:t> n</a:t>
            </a:r>
            <a:r>
              <a:rPr lang="az-Latn-AZ" dirty="0"/>
              <a:t>ə</a:t>
            </a:r>
            <a:r>
              <a:rPr lang="en-GB" dirty="0" err="1">
                <a:latin typeface="Bebas Neue"/>
                <a:ea typeface="Bebas Neue"/>
                <a:cs typeface="Bebas Neue"/>
                <a:sym typeface="Bebas Neue"/>
              </a:rPr>
              <a:t>dir</a:t>
            </a:r>
            <a:r>
              <a:rPr lang="en-GB" dirty="0">
                <a:latin typeface="Bebas Neue"/>
                <a:ea typeface="Bebas Neue"/>
                <a:cs typeface="Bebas Neue"/>
                <a:sym typeface="Bebas Neue"/>
              </a:rPr>
              <a:t> </a:t>
            </a:r>
            <a:r>
              <a:rPr lang="en-GB" dirty="0" err="1">
                <a:latin typeface="Bebas Neue"/>
                <a:ea typeface="Bebas Neue"/>
                <a:cs typeface="Bebas Neue"/>
                <a:sym typeface="Bebas Neue"/>
              </a:rPr>
              <a:t>və</a:t>
            </a:r>
            <a:r>
              <a:rPr lang="en-GB" dirty="0">
                <a:latin typeface="Bebas Neue"/>
                <a:ea typeface="Bebas Neue"/>
                <a:cs typeface="Bebas Neue"/>
                <a:sym typeface="Bebas Neue"/>
              </a:rPr>
              <a:t> </a:t>
            </a:r>
            <a:r>
              <a:rPr lang="en-GB" dirty="0" err="1">
                <a:latin typeface="Bebas Neue"/>
                <a:ea typeface="Bebas Neue"/>
                <a:cs typeface="Bebas Neue"/>
                <a:sym typeface="Bebas Neue"/>
              </a:rPr>
              <a:t>nə</a:t>
            </a:r>
            <a:r>
              <a:rPr lang="en-GB" dirty="0">
                <a:latin typeface="Bebas Neue"/>
                <a:ea typeface="Bebas Neue"/>
                <a:cs typeface="Bebas Neue"/>
                <a:sym typeface="Bebas Neue"/>
              </a:rPr>
              <a:t> </a:t>
            </a:r>
            <a:r>
              <a:rPr lang="en-GB" dirty="0" err="1">
                <a:latin typeface="Bebas Neue"/>
                <a:ea typeface="Bebas Neue"/>
                <a:cs typeface="Bebas Neue"/>
                <a:sym typeface="Bebas Neue"/>
              </a:rPr>
              <a:t>üçündür</a:t>
            </a:r>
            <a:r>
              <a:rPr lang="en-GB" dirty="0">
                <a:latin typeface="Bebas Neue"/>
                <a:ea typeface="Bebas Neue"/>
                <a:cs typeface="Bebas Neue"/>
                <a:sym typeface="Bebas Neue"/>
              </a:rPr>
              <a:t>?</a:t>
            </a:r>
          </a:p>
        </p:txBody>
      </p:sp>
      <p:sp>
        <p:nvSpPr>
          <p:cNvPr id="1884" name="Google Shape;1884;p28"/>
          <p:cNvSpPr txBox="1">
            <a:spLocks noGrp="1"/>
          </p:cNvSpPr>
          <p:nvPr>
            <p:ph type="body" idx="1"/>
          </p:nvPr>
        </p:nvSpPr>
        <p:spPr>
          <a:xfrm>
            <a:off x="432000" y="1462925"/>
            <a:ext cx="5349600" cy="332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>
                <a:latin typeface="Comic Sans MS" panose="030F0702030302020204" pitchFamily="66" charset="0"/>
                <a:sym typeface="Roboto"/>
              </a:rPr>
              <a:t>RAM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kompüter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,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smartfon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və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ya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planşetlərin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vacib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hissəsidir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.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Hər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hansı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bir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elektron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cihazı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satın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aldığımız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zaman RAM da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ən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çox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diqqət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etdiyimiz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məqamlardandır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. Bu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hissədəki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problem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və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ya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çatışmazlıq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əməliyyatlara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mənfi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təsir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göstərir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deyə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istifadə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etmək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istədiyimiz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fayl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ya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heç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açılmayacaq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,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və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ya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çox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ləng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 </a:t>
            </a:r>
            <a:r>
              <a:rPr lang="en-GB" sz="2200" dirty="0" err="1">
                <a:latin typeface="Comic Sans MS" panose="030F0702030302020204" pitchFamily="66" charset="0"/>
                <a:sym typeface="Roboto"/>
              </a:rPr>
              <a:t>işləyəcək</a:t>
            </a:r>
            <a:r>
              <a:rPr lang="en-GB" sz="2200" dirty="0">
                <a:latin typeface="Comic Sans MS" panose="030F0702030302020204" pitchFamily="66" charset="0"/>
                <a:sym typeface="Roboto"/>
              </a:rPr>
              <a:t>.</a:t>
            </a:r>
          </a:p>
        </p:txBody>
      </p:sp>
      <p:pic>
        <p:nvPicPr>
          <p:cNvPr id="3" name="Picture 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ABB8C7C-EE99-ECCE-C2D3-F92051D09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000" y="1829662"/>
            <a:ext cx="2930400" cy="211574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33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 err="1"/>
              <a:t>Bəs</a:t>
            </a:r>
            <a:r>
              <a:rPr lang="en-GB" sz="3200" dirty="0"/>
              <a:t> </a:t>
            </a:r>
            <a:r>
              <a:rPr lang="en-GB" sz="3200" dirty="0" err="1"/>
              <a:t>elektron</a:t>
            </a:r>
            <a:r>
              <a:rPr lang="en-GB" sz="3200" dirty="0"/>
              <a:t> </a:t>
            </a:r>
            <a:r>
              <a:rPr lang="en-GB" sz="3200" dirty="0" err="1"/>
              <a:t>qurğular</a:t>
            </a:r>
            <a:r>
              <a:rPr lang="en-GB" sz="3200" dirty="0"/>
              <a:t> </a:t>
            </a:r>
            <a:r>
              <a:rPr lang="en-GB" sz="3200" dirty="0" err="1"/>
              <a:t>üçün</a:t>
            </a:r>
            <a:r>
              <a:rPr lang="en-GB" sz="3200" dirty="0"/>
              <a:t> </a:t>
            </a:r>
            <a:r>
              <a:rPr lang="en-GB" sz="3200" dirty="0" err="1"/>
              <a:t>bir</a:t>
            </a:r>
            <a:r>
              <a:rPr lang="en-GB" sz="3200" dirty="0"/>
              <a:t> </a:t>
            </a:r>
            <a:r>
              <a:rPr lang="en-GB" sz="3200" dirty="0" err="1"/>
              <a:t>növ</a:t>
            </a:r>
            <a:r>
              <a:rPr lang="en-GB" sz="3200" dirty="0"/>
              <a:t> </a:t>
            </a:r>
            <a:r>
              <a:rPr lang="en-GB" sz="3200" dirty="0" err="1"/>
              <a:t>beyin</a:t>
            </a:r>
            <a:r>
              <a:rPr lang="en-GB" sz="3200" dirty="0"/>
              <a:t> </a:t>
            </a:r>
            <a:r>
              <a:rPr lang="en-GB" sz="3200" dirty="0" err="1"/>
              <a:t>rolunu</a:t>
            </a:r>
            <a:r>
              <a:rPr lang="en-GB" sz="3200" dirty="0"/>
              <a:t> </a:t>
            </a:r>
            <a:r>
              <a:rPr lang="en-GB" sz="3200" dirty="0" err="1"/>
              <a:t>oynayan</a:t>
            </a:r>
            <a:r>
              <a:rPr lang="en-GB" sz="3200" dirty="0"/>
              <a:t> RAM </a:t>
            </a:r>
            <a:r>
              <a:rPr lang="en-GB" sz="3200" dirty="0" err="1"/>
              <a:t>nədir</a:t>
            </a:r>
            <a:r>
              <a:rPr lang="en-GB" sz="3200" dirty="0"/>
              <a:t>, </a:t>
            </a:r>
            <a:r>
              <a:rPr lang="en-GB" sz="3200" dirty="0" err="1"/>
              <a:t>necə</a:t>
            </a:r>
            <a:r>
              <a:rPr lang="en-GB" sz="3200" dirty="0"/>
              <a:t> </a:t>
            </a:r>
            <a:r>
              <a:rPr lang="en-GB" sz="3200" dirty="0" err="1"/>
              <a:t>işləyir</a:t>
            </a:r>
            <a:r>
              <a:rPr lang="en-GB" sz="3200" dirty="0"/>
              <a:t>?</a:t>
            </a:r>
          </a:p>
        </p:txBody>
      </p:sp>
      <p:sp>
        <p:nvSpPr>
          <p:cNvPr id="1949" name="Google Shape;1949;p33"/>
          <p:cNvSpPr txBox="1">
            <a:spLocks noGrp="1"/>
          </p:cNvSpPr>
          <p:nvPr>
            <p:ph type="subTitle" idx="1"/>
          </p:nvPr>
        </p:nvSpPr>
        <p:spPr>
          <a:xfrm>
            <a:off x="584219" y="1829710"/>
            <a:ext cx="2288355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RAM (Random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Acces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Memory)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məlumat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saxlama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bölməsinin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növüdür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1951" name="Google Shape;1951;p33"/>
          <p:cNvSpPr txBox="1">
            <a:spLocks noGrp="1"/>
          </p:cNvSpPr>
          <p:nvPr>
            <p:ph type="subTitle" idx="3"/>
          </p:nvPr>
        </p:nvSpPr>
        <p:spPr>
          <a:xfrm>
            <a:off x="520872" y="3400609"/>
            <a:ext cx="240541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Hard disk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USB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kartlarından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fərqli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olaraq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RAM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lazım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olan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məlumatları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daimi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deyil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müvəqqəti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olaraq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saxlayır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1953" name="Google Shape;1953;p33"/>
          <p:cNvSpPr txBox="1">
            <a:spLocks noGrp="1"/>
          </p:cNvSpPr>
          <p:nvPr>
            <p:ph type="subTitle" idx="5"/>
          </p:nvPr>
        </p:nvSpPr>
        <p:spPr>
          <a:xfrm>
            <a:off x="6277275" y="1871109"/>
            <a:ext cx="2133306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Saxlanılan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məlumatlara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tez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zamanda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daxil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olmağa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imkan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verir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1955" name="Google Shape;1955;p33"/>
          <p:cNvSpPr txBox="1">
            <a:spLocks noGrp="1"/>
          </p:cNvSpPr>
          <p:nvPr>
            <p:ph type="subTitle" idx="7"/>
          </p:nvPr>
        </p:nvSpPr>
        <p:spPr>
          <a:xfrm>
            <a:off x="6277275" y="3437243"/>
            <a:ext cx="2217582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Lakin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işin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axırında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kompüteri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söndürdükdə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əməli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yaddaşdakılar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pozulur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  <p:grpSp>
        <p:nvGrpSpPr>
          <p:cNvPr id="1957" name="Google Shape;1957;p33"/>
          <p:cNvGrpSpPr/>
          <p:nvPr/>
        </p:nvGrpSpPr>
        <p:grpSpPr>
          <a:xfrm>
            <a:off x="3133557" y="1731871"/>
            <a:ext cx="980782" cy="877163"/>
            <a:chOff x="3354270" y="1731871"/>
            <a:chExt cx="980782" cy="877163"/>
          </a:xfrm>
        </p:grpSpPr>
        <p:sp>
          <p:nvSpPr>
            <p:cNvPr id="1958" name="Google Shape;1958;p33"/>
            <p:cNvSpPr/>
            <p:nvPr/>
          </p:nvSpPr>
          <p:spPr>
            <a:xfrm>
              <a:off x="3442605" y="2520571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3"/>
            <p:cNvSpPr/>
            <p:nvPr/>
          </p:nvSpPr>
          <p:spPr>
            <a:xfrm>
              <a:off x="3442605" y="1841470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3"/>
            <p:cNvSpPr/>
            <p:nvPr/>
          </p:nvSpPr>
          <p:spPr>
            <a:xfrm>
              <a:off x="3442605" y="1820085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3"/>
            <p:cNvSpPr/>
            <p:nvPr/>
          </p:nvSpPr>
          <p:spPr>
            <a:xfrm>
              <a:off x="3488170" y="1820085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3"/>
            <p:cNvSpPr/>
            <p:nvPr/>
          </p:nvSpPr>
          <p:spPr>
            <a:xfrm>
              <a:off x="4142970" y="1820085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3"/>
            <p:cNvSpPr/>
            <p:nvPr/>
          </p:nvSpPr>
          <p:spPr>
            <a:xfrm>
              <a:off x="4142970" y="1862734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3"/>
            <p:cNvSpPr/>
            <p:nvPr/>
          </p:nvSpPr>
          <p:spPr>
            <a:xfrm>
              <a:off x="4142970" y="2520571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3"/>
            <p:cNvSpPr/>
            <p:nvPr/>
          </p:nvSpPr>
          <p:spPr>
            <a:xfrm>
              <a:off x="3466906" y="2520571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3"/>
            <p:cNvSpPr/>
            <p:nvPr/>
          </p:nvSpPr>
          <p:spPr>
            <a:xfrm>
              <a:off x="3354270" y="1731871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3"/>
            <p:cNvSpPr/>
            <p:nvPr/>
          </p:nvSpPr>
          <p:spPr>
            <a:xfrm>
              <a:off x="4237469" y="2283025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3"/>
            <p:cNvSpPr/>
            <p:nvPr/>
          </p:nvSpPr>
          <p:spPr>
            <a:xfrm>
              <a:off x="4234444" y="2392624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3"/>
            <p:cNvSpPr/>
            <p:nvPr/>
          </p:nvSpPr>
          <p:spPr>
            <a:xfrm>
              <a:off x="4234331" y="1951069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3"/>
            <p:cNvSpPr/>
            <p:nvPr/>
          </p:nvSpPr>
          <p:spPr>
            <a:xfrm>
              <a:off x="4234344" y="2042442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1" name="Google Shape;1971;p33"/>
            <p:cNvGrpSpPr/>
            <p:nvPr/>
          </p:nvGrpSpPr>
          <p:grpSpPr>
            <a:xfrm>
              <a:off x="3680871" y="1943001"/>
              <a:ext cx="224255" cy="454737"/>
              <a:chOff x="3417000" y="1881451"/>
              <a:chExt cx="203979" cy="413623"/>
            </a:xfrm>
          </p:grpSpPr>
          <p:sp>
            <p:nvSpPr>
              <p:cNvPr id="1972" name="Google Shape;1972;p33"/>
              <p:cNvSpPr/>
              <p:nvPr/>
            </p:nvSpPr>
            <p:spPr>
              <a:xfrm>
                <a:off x="3417000" y="1881451"/>
                <a:ext cx="203979" cy="364813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6367" fill="none" extrusionOk="0">
                    <a:moveTo>
                      <a:pt x="3559" y="6366"/>
                    </a:moveTo>
                    <a:lnTo>
                      <a:pt x="0" y="6366"/>
                    </a:lnTo>
                    <a:lnTo>
                      <a:pt x="0" y="0"/>
                    </a:lnTo>
                    <a:lnTo>
                      <a:pt x="3559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3"/>
              <p:cNvSpPr/>
              <p:nvPr/>
            </p:nvSpPr>
            <p:spPr>
              <a:xfrm>
                <a:off x="3464384" y="2246200"/>
                <a:ext cx="109209" cy="4887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853" fill="none" extrusionOk="0">
                    <a:moveTo>
                      <a:pt x="1905" y="853"/>
                    </a:moveTo>
                    <a:lnTo>
                      <a:pt x="0" y="853"/>
                    </a:lnTo>
                    <a:lnTo>
                      <a:pt x="0" y="0"/>
                    </a:lnTo>
                    <a:lnTo>
                      <a:pt x="1905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3"/>
              <p:cNvSpPr/>
              <p:nvPr/>
            </p:nvSpPr>
            <p:spPr>
              <a:xfrm>
                <a:off x="3438544" y="2151432"/>
                <a:ext cx="160891" cy="70419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1229" extrusionOk="0">
                    <a:moveTo>
                      <a:pt x="0" y="0"/>
                    </a:moveTo>
                    <a:lnTo>
                      <a:pt x="0" y="1228"/>
                    </a:lnTo>
                    <a:lnTo>
                      <a:pt x="2807" y="1228"/>
                    </a:lnTo>
                    <a:lnTo>
                      <a:pt x="28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3"/>
              <p:cNvSpPr/>
              <p:nvPr/>
            </p:nvSpPr>
            <p:spPr>
              <a:xfrm>
                <a:off x="3438544" y="2068123"/>
                <a:ext cx="160891" cy="70419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1229" extrusionOk="0">
                    <a:moveTo>
                      <a:pt x="0" y="1"/>
                    </a:moveTo>
                    <a:lnTo>
                      <a:pt x="0" y="1229"/>
                    </a:lnTo>
                    <a:lnTo>
                      <a:pt x="2807" y="1229"/>
                    </a:ln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3"/>
              <p:cNvSpPr/>
              <p:nvPr/>
            </p:nvSpPr>
            <p:spPr>
              <a:xfrm>
                <a:off x="3438544" y="1983381"/>
                <a:ext cx="160891" cy="71908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2807" y="1254"/>
                    </a:ln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3"/>
              <p:cNvSpPr/>
              <p:nvPr/>
            </p:nvSpPr>
            <p:spPr>
              <a:xfrm>
                <a:off x="3438544" y="1900130"/>
                <a:ext cx="160891" cy="70419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1229" extrusionOk="0">
                    <a:moveTo>
                      <a:pt x="0" y="0"/>
                    </a:moveTo>
                    <a:lnTo>
                      <a:pt x="0" y="1228"/>
                    </a:lnTo>
                    <a:lnTo>
                      <a:pt x="2807" y="1228"/>
                    </a:lnTo>
                    <a:lnTo>
                      <a:pt x="280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8" name="Google Shape;1978;p33"/>
          <p:cNvGrpSpPr/>
          <p:nvPr/>
        </p:nvGrpSpPr>
        <p:grpSpPr>
          <a:xfrm>
            <a:off x="5029673" y="1731871"/>
            <a:ext cx="980782" cy="877163"/>
            <a:chOff x="4808949" y="1731871"/>
            <a:chExt cx="980782" cy="877163"/>
          </a:xfrm>
        </p:grpSpPr>
        <p:sp>
          <p:nvSpPr>
            <p:cNvPr id="1979" name="Google Shape;1979;p33"/>
            <p:cNvSpPr/>
            <p:nvPr/>
          </p:nvSpPr>
          <p:spPr>
            <a:xfrm flipH="1">
              <a:off x="5701275" y="2520571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3"/>
            <p:cNvSpPr/>
            <p:nvPr/>
          </p:nvSpPr>
          <p:spPr>
            <a:xfrm flipH="1">
              <a:off x="5701275" y="1841470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3"/>
            <p:cNvSpPr/>
            <p:nvPr/>
          </p:nvSpPr>
          <p:spPr>
            <a:xfrm flipH="1">
              <a:off x="5701275" y="1820085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3"/>
            <p:cNvSpPr/>
            <p:nvPr/>
          </p:nvSpPr>
          <p:spPr>
            <a:xfrm flipH="1">
              <a:off x="5022169" y="1820085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3"/>
            <p:cNvSpPr/>
            <p:nvPr/>
          </p:nvSpPr>
          <p:spPr>
            <a:xfrm flipH="1">
              <a:off x="5000910" y="1820085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3"/>
            <p:cNvSpPr/>
            <p:nvPr/>
          </p:nvSpPr>
          <p:spPr>
            <a:xfrm flipH="1">
              <a:off x="5000910" y="1862734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3"/>
            <p:cNvSpPr/>
            <p:nvPr/>
          </p:nvSpPr>
          <p:spPr>
            <a:xfrm flipH="1">
              <a:off x="5000910" y="2520571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3"/>
            <p:cNvSpPr/>
            <p:nvPr/>
          </p:nvSpPr>
          <p:spPr>
            <a:xfrm flipH="1">
              <a:off x="5043555" y="2520571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3"/>
            <p:cNvSpPr/>
            <p:nvPr/>
          </p:nvSpPr>
          <p:spPr>
            <a:xfrm flipH="1">
              <a:off x="4909531" y="1731871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3"/>
            <p:cNvSpPr/>
            <p:nvPr/>
          </p:nvSpPr>
          <p:spPr>
            <a:xfrm flipH="1">
              <a:off x="4842376" y="2283025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3"/>
            <p:cNvSpPr/>
            <p:nvPr/>
          </p:nvSpPr>
          <p:spPr>
            <a:xfrm flipH="1">
              <a:off x="4808949" y="2392624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3"/>
            <p:cNvSpPr/>
            <p:nvPr/>
          </p:nvSpPr>
          <p:spPr>
            <a:xfrm flipH="1">
              <a:off x="4809062" y="1951069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3"/>
            <p:cNvSpPr/>
            <p:nvPr/>
          </p:nvSpPr>
          <p:spPr>
            <a:xfrm flipH="1">
              <a:off x="4833351" y="2042442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2" name="Google Shape;1992;p33"/>
            <p:cNvGrpSpPr/>
            <p:nvPr/>
          </p:nvGrpSpPr>
          <p:grpSpPr>
            <a:xfrm>
              <a:off x="5122483" y="1943088"/>
              <a:ext cx="454767" cy="454767"/>
              <a:chOff x="5122483" y="1943088"/>
              <a:chExt cx="454767" cy="454767"/>
            </a:xfrm>
          </p:grpSpPr>
          <p:sp>
            <p:nvSpPr>
              <p:cNvPr id="1993" name="Google Shape;1993;p33"/>
              <p:cNvSpPr/>
              <p:nvPr/>
            </p:nvSpPr>
            <p:spPr>
              <a:xfrm>
                <a:off x="5122483" y="1943088"/>
                <a:ext cx="454767" cy="454767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8372" extrusionOk="0">
                    <a:moveTo>
                      <a:pt x="3860" y="0"/>
                    </a:moveTo>
                    <a:lnTo>
                      <a:pt x="3560" y="727"/>
                    </a:lnTo>
                    <a:cubicBezTo>
                      <a:pt x="3234" y="777"/>
                      <a:pt x="2908" y="877"/>
                      <a:pt x="2632" y="1028"/>
                    </a:cubicBezTo>
                    <a:lnTo>
                      <a:pt x="1956" y="652"/>
                    </a:lnTo>
                    <a:cubicBezTo>
                      <a:pt x="1605" y="877"/>
                      <a:pt x="1279" y="1153"/>
                      <a:pt x="1003" y="1454"/>
                    </a:cubicBezTo>
                    <a:lnTo>
                      <a:pt x="1279" y="2181"/>
                    </a:lnTo>
                    <a:cubicBezTo>
                      <a:pt x="1103" y="2456"/>
                      <a:pt x="953" y="2757"/>
                      <a:pt x="853" y="3058"/>
                    </a:cubicBezTo>
                    <a:lnTo>
                      <a:pt x="101" y="3258"/>
                    </a:lnTo>
                    <a:cubicBezTo>
                      <a:pt x="26" y="3559"/>
                      <a:pt x="1" y="3860"/>
                      <a:pt x="1" y="4186"/>
                    </a:cubicBezTo>
                    <a:cubicBezTo>
                      <a:pt x="1" y="4286"/>
                      <a:pt x="1" y="4411"/>
                      <a:pt x="26" y="4512"/>
                    </a:cubicBezTo>
                    <a:lnTo>
                      <a:pt x="728" y="4812"/>
                    </a:lnTo>
                    <a:cubicBezTo>
                      <a:pt x="778" y="5163"/>
                      <a:pt x="878" y="5464"/>
                      <a:pt x="1028" y="5765"/>
                    </a:cubicBezTo>
                    <a:lnTo>
                      <a:pt x="652" y="6441"/>
                    </a:lnTo>
                    <a:cubicBezTo>
                      <a:pt x="878" y="6792"/>
                      <a:pt x="1154" y="7093"/>
                      <a:pt x="1454" y="7369"/>
                    </a:cubicBezTo>
                    <a:lnTo>
                      <a:pt x="2181" y="7093"/>
                    </a:lnTo>
                    <a:cubicBezTo>
                      <a:pt x="2457" y="7268"/>
                      <a:pt x="2758" y="7419"/>
                      <a:pt x="3058" y="7519"/>
                    </a:cubicBezTo>
                    <a:lnTo>
                      <a:pt x="3284" y="8271"/>
                    </a:lnTo>
                    <a:cubicBezTo>
                      <a:pt x="3560" y="8346"/>
                      <a:pt x="3885" y="8371"/>
                      <a:pt x="4186" y="8371"/>
                    </a:cubicBezTo>
                    <a:lnTo>
                      <a:pt x="4512" y="8371"/>
                    </a:lnTo>
                    <a:lnTo>
                      <a:pt x="4838" y="7644"/>
                    </a:lnTo>
                    <a:cubicBezTo>
                      <a:pt x="5164" y="7594"/>
                      <a:pt x="5464" y="7494"/>
                      <a:pt x="5765" y="7344"/>
                    </a:cubicBezTo>
                    <a:lnTo>
                      <a:pt x="6442" y="7720"/>
                    </a:lnTo>
                    <a:cubicBezTo>
                      <a:pt x="6793" y="7519"/>
                      <a:pt x="7093" y="7243"/>
                      <a:pt x="7369" y="6918"/>
                    </a:cubicBezTo>
                    <a:lnTo>
                      <a:pt x="7093" y="6191"/>
                    </a:lnTo>
                    <a:cubicBezTo>
                      <a:pt x="7269" y="5915"/>
                      <a:pt x="7419" y="5639"/>
                      <a:pt x="7545" y="5314"/>
                    </a:cubicBezTo>
                    <a:lnTo>
                      <a:pt x="8271" y="5113"/>
                    </a:lnTo>
                    <a:cubicBezTo>
                      <a:pt x="8347" y="4812"/>
                      <a:pt x="8372" y="4512"/>
                      <a:pt x="8372" y="4186"/>
                    </a:cubicBezTo>
                    <a:cubicBezTo>
                      <a:pt x="8372" y="4085"/>
                      <a:pt x="8372" y="3985"/>
                      <a:pt x="8372" y="3860"/>
                    </a:cubicBezTo>
                    <a:lnTo>
                      <a:pt x="7670" y="3559"/>
                    </a:lnTo>
                    <a:cubicBezTo>
                      <a:pt x="7595" y="3233"/>
                      <a:pt x="7494" y="2907"/>
                      <a:pt x="7344" y="2632"/>
                    </a:cubicBezTo>
                    <a:lnTo>
                      <a:pt x="7745" y="1955"/>
                    </a:lnTo>
                    <a:cubicBezTo>
                      <a:pt x="7520" y="1604"/>
                      <a:pt x="7244" y="1278"/>
                      <a:pt x="6918" y="1003"/>
                    </a:cubicBezTo>
                    <a:lnTo>
                      <a:pt x="6191" y="1278"/>
                    </a:lnTo>
                    <a:cubicBezTo>
                      <a:pt x="5941" y="1103"/>
                      <a:pt x="5640" y="953"/>
                      <a:pt x="5314" y="852"/>
                    </a:cubicBezTo>
                    <a:lnTo>
                      <a:pt x="5114" y="100"/>
                    </a:lnTo>
                    <a:cubicBezTo>
                      <a:pt x="4813" y="25"/>
                      <a:pt x="4512" y="0"/>
                      <a:pt x="41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3"/>
              <p:cNvSpPr/>
              <p:nvPr/>
            </p:nvSpPr>
            <p:spPr>
              <a:xfrm>
                <a:off x="5122483" y="1943088"/>
                <a:ext cx="454767" cy="454767"/>
              </a:xfrm>
              <a:custGeom>
                <a:avLst/>
                <a:gdLst/>
                <a:ahLst/>
                <a:cxnLst/>
                <a:rect l="l" t="t" r="r" b="b"/>
                <a:pathLst>
                  <a:path w="8372" h="8372" fill="none" extrusionOk="0">
                    <a:moveTo>
                      <a:pt x="8372" y="4186"/>
                    </a:moveTo>
                    <a:cubicBezTo>
                      <a:pt x="8372" y="4512"/>
                      <a:pt x="8347" y="4812"/>
                      <a:pt x="8271" y="5113"/>
                    </a:cubicBezTo>
                    <a:lnTo>
                      <a:pt x="7545" y="5314"/>
                    </a:lnTo>
                    <a:cubicBezTo>
                      <a:pt x="7419" y="5639"/>
                      <a:pt x="7269" y="5915"/>
                      <a:pt x="7093" y="6191"/>
                    </a:cubicBezTo>
                    <a:lnTo>
                      <a:pt x="7369" y="6918"/>
                    </a:lnTo>
                    <a:cubicBezTo>
                      <a:pt x="7093" y="7243"/>
                      <a:pt x="6793" y="7519"/>
                      <a:pt x="6442" y="7720"/>
                    </a:cubicBezTo>
                    <a:lnTo>
                      <a:pt x="5765" y="7344"/>
                    </a:lnTo>
                    <a:cubicBezTo>
                      <a:pt x="5464" y="7494"/>
                      <a:pt x="5164" y="7594"/>
                      <a:pt x="4838" y="7644"/>
                    </a:cubicBezTo>
                    <a:lnTo>
                      <a:pt x="4512" y="8371"/>
                    </a:lnTo>
                    <a:cubicBezTo>
                      <a:pt x="4412" y="8371"/>
                      <a:pt x="4312" y="8371"/>
                      <a:pt x="4186" y="8371"/>
                    </a:cubicBezTo>
                    <a:cubicBezTo>
                      <a:pt x="3885" y="8371"/>
                      <a:pt x="3560" y="8346"/>
                      <a:pt x="3284" y="8271"/>
                    </a:cubicBezTo>
                    <a:lnTo>
                      <a:pt x="3058" y="7519"/>
                    </a:lnTo>
                    <a:cubicBezTo>
                      <a:pt x="2758" y="7419"/>
                      <a:pt x="2457" y="7268"/>
                      <a:pt x="2181" y="7093"/>
                    </a:cubicBezTo>
                    <a:lnTo>
                      <a:pt x="1454" y="7369"/>
                    </a:lnTo>
                    <a:cubicBezTo>
                      <a:pt x="1154" y="7093"/>
                      <a:pt x="878" y="6792"/>
                      <a:pt x="652" y="6441"/>
                    </a:cubicBezTo>
                    <a:lnTo>
                      <a:pt x="1028" y="5765"/>
                    </a:lnTo>
                    <a:cubicBezTo>
                      <a:pt x="878" y="5464"/>
                      <a:pt x="778" y="5163"/>
                      <a:pt x="728" y="4812"/>
                    </a:cubicBezTo>
                    <a:lnTo>
                      <a:pt x="26" y="4512"/>
                    </a:lnTo>
                    <a:cubicBezTo>
                      <a:pt x="1" y="4411"/>
                      <a:pt x="1" y="4286"/>
                      <a:pt x="1" y="4186"/>
                    </a:cubicBezTo>
                    <a:cubicBezTo>
                      <a:pt x="1" y="3860"/>
                      <a:pt x="26" y="3559"/>
                      <a:pt x="101" y="3258"/>
                    </a:cubicBezTo>
                    <a:lnTo>
                      <a:pt x="853" y="3058"/>
                    </a:lnTo>
                    <a:cubicBezTo>
                      <a:pt x="953" y="2757"/>
                      <a:pt x="1103" y="2456"/>
                      <a:pt x="1279" y="2181"/>
                    </a:cubicBezTo>
                    <a:lnTo>
                      <a:pt x="1003" y="1454"/>
                    </a:lnTo>
                    <a:cubicBezTo>
                      <a:pt x="1279" y="1153"/>
                      <a:pt x="1605" y="877"/>
                      <a:pt x="1956" y="652"/>
                    </a:cubicBezTo>
                    <a:lnTo>
                      <a:pt x="2632" y="1028"/>
                    </a:lnTo>
                    <a:cubicBezTo>
                      <a:pt x="2908" y="877"/>
                      <a:pt x="3234" y="777"/>
                      <a:pt x="3560" y="727"/>
                    </a:cubicBezTo>
                    <a:lnTo>
                      <a:pt x="3860" y="0"/>
                    </a:lnTo>
                    <a:cubicBezTo>
                      <a:pt x="3986" y="0"/>
                      <a:pt x="4086" y="0"/>
                      <a:pt x="4186" y="0"/>
                    </a:cubicBezTo>
                    <a:cubicBezTo>
                      <a:pt x="4512" y="0"/>
                      <a:pt x="4813" y="25"/>
                      <a:pt x="5114" y="100"/>
                    </a:cubicBezTo>
                    <a:lnTo>
                      <a:pt x="5314" y="852"/>
                    </a:lnTo>
                    <a:cubicBezTo>
                      <a:pt x="5640" y="953"/>
                      <a:pt x="5941" y="1103"/>
                      <a:pt x="6191" y="1278"/>
                    </a:cubicBezTo>
                    <a:lnTo>
                      <a:pt x="6918" y="1003"/>
                    </a:lnTo>
                    <a:cubicBezTo>
                      <a:pt x="7244" y="1278"/>
                      <a:pt x="7520" y="1604"/>
                      <a:pt x="7745" y="1955"/>
                    </a:cubicBezTo>
                    <a:lnTo>
                      <a:pt x="7344" y="2632"/>
                    </a:lnTo>
                    <a:cubicBezTo>
                      <a:pt x="7494" y="2907"/>
                      <a:pt x="7595" y="3233"/>
                      <a:pt x="7670" y="3559"/>
                    </a:cubicBezTo>
                    <a:lnTo>
                      <a:pt x="8372" y="3860"/>
                    </a:lnTo>
                    <a:cubicBezTo>
                      <a:pt x="8372" y="3985"/>
                      <a:pt x="8372" y="4085"/>
                      <a:pt x="8372" y="418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3"/>
              <p:cNvSpPr/>
              <p:nvPr/>
            </p:nvSpPr>
            <p:spPr>
              <a:xfrm>
                <a:off x="5219172" y="2039724"/>
                <a:ext cx="261442" cy="261442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extrusionOk="0">
                    <a:moveTo>
                      <a:pt x="2406" y="1"/>
                    </a:moveTo>
                    <a:cubicBezTo>
                      <a:pt x="1078" y="1"/>
                      <a:pt x="0" y="1078"/>
                      <a:pt x="0" y="2407"/>
                    </a:cubicBezTo>
                    <a:cubicBezTo>
                      <a:pt x="0" y="3735"/>
                      <a:pt x="1078" y="4813"/>
                      <a:pt x="2406" y="4813"/>
                    </a:cubicBezTo>
                    <a:cubicBezTo>
                      <a:pt x="3735" y="4813"/>
                      <a:pt x="4812" y="3735"/>
                      <a:pt x="4812" y="2407"/>
                    </a:cubicBezTo>
                    <a:cubicBezTo>
                      <a:pt x="4812" y="1078"/>
                      <a:pt x="3735" y="1"/>
                      <a:pt x="24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3"/>
              <p:cNvSpPr/>
              <p:nvPr/>
            </p:nvSpPr>
            <p:spPr>
              <a:xfrm>
                <a:off x="5219172" y="2039724"/>
                <a:ext cx="261442" cy="261442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4812" y="2407"/>
                    </a:moveTo>
                    <a:cubicBezTo>
                      <a:pt x="4812" y="3735"/>
                      <a:pt x="3735" y="4813"/>
                      <a:pt x="2406" y="4813"/>
                    </a:cubicBezTo>
                    <a:cubicBezTo>
                      <a:pt x="1078" y="4813"/>
                      <a:pt x="0" y="3735"/>
                      <a:pt x="0" y="2407"/>
                    </a:cubicBezTo>
                    <a:cubicBezTo>
                      <a:pt x="0" y="1078"/>
                      <a:pt x="1078" y="1"/>
                      <a:pt x="2406" y="1"/>
                    </a:cubicBezTo>
                    <a:cubicBezTo>
                      <a:pt x="3735" y="1"/>
                      <a:pt x="4812" y="1078"/>
                      <a:pt x="4812" y="2407"/>
                    </a:cubicBezTo>
                    <a:close/>
                  </a:path>
                </a:pathLst>
              </a:custGeom>
              <a:noFill/>
              <a:ln w="4375" cap="flat" cmpd="sng">
                <a:solidFill>
                  <a:schemeClr val="accent3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3"/>
              <p:cNvSpPr/>
              <p:nvPr/>
            </p:nvSpPr>
            <p:spPr>
              <a:xfrm>
                <a:off x="5261379" y="2081930"/>
                <a:ext cx="177029" cy="177029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3259" extrusionOk="0">
                    <a:moveTo>
                      <a:pt x="1629" y="1"/>
                    </a:moveTo>
                    <a:cubicBezTo>
                      <a:pt x="727" y="1"/>
                      <a:pt x="0" y="727"/>
                      <a:pt x="0" y="1630"/>
                    </a:cubicBezTo>
                    <a:cubicBezTo>
                      <a:pt x="0" y="2532"/>
                      <a:pt x="727" y="3259"/>
                      <a:pt x="1629" y="3259"/>
                    </a:cubicBezTo>
                    <a:cubicBezTo>
                      <a:pt x="2531" y="3259"/>
                      <a:pt x="3258" y="2532"/>
                      <a:pt x="3258" y="1630"/>
                    </a:cubicBezTo>
                    <a:cubicBezTo>
                      <a:pt x="3258" y="727"/>
                      <a:pt x="2531" y="1"/>
                      <a:pt x="16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3"/>
              <p:cNvSpPr/>
              <p:nvPr/>
            </p:nvSpPr>
            <p:spPr>
              <a:xfrm>
                <a:off x="5261379" y="2081930"/>
                <a:ext cx="177029" cy="177029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3259" fill="none" extrusionOk="0">
                    <a:moveTo>
                      <a:pt x="3258" y="1630"/>
                    </a:moveTo>
                    <a:cubicBezTo>
                      <a:pt x="3258" y="2532"/>
                      <a:pt x="2531" y="3259"/>
                      <a:pt x="1629" y="3259"/>
                    </a:cubicBezTo>
                    <a:cubicBezTo>
                      <a:pt x="727" y="3259"/>
                      <a:pt x="0" y="2532"/>
                      <a:pt x="0" y="1630"/>
                    </a:cubicBezTo>
                    <a:cubicBezTo>
                      <a:pt x="0" y="727"/>
                      <a:pt x="727" y="1"/>
                      <a:pt x="1629" y="1"/>
                    </a:cubicBezTo>
                    <a:cubicBezTo>
                      <a:pt x="2531" y="1"/>
                      <a:pt x="3258" y="727"/>
                      <a:pt x="3258" y="1630"/>
                    </a:cubicBezTo>
                    <a:close/>
                  </a:path>
                </a:pathLst>
              </a:custGeom>
              <a:noFill/>
              <a:ln w="4375" cap="flat" cmpd="sng">
                <a:solidFill>
                  <a:schemeClr val="accent3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9" name="Google Shape;1999;p33"/>
          <p:cNvGrpSpPr/>
          <p:nvPr/>
        </p:nvGrpSpPr>
        <p:grpSpPr>
          <a:xfrm>
            <a:off x="3133557" y="3269746"/>
            <a:ext cx="980670" cy="877163"/>
            <a:chOff x="3354270" y="3269746"/>
            <a:chExt cx="980670" cy="877163"/>
          </a:xfrm>
        </p:grpSpPr>
        <p:sp>
          <p:nvSpPr>
            <p:cNvPr id="2000" name="Google Shape;2000;p33"/>
            <p:cNvSpPr/>
            <p:nvPr/>
          </p:nvSpPr>
          <p:spPr>
            <a:xfrm>
              <a:off x="3442605" y="405844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3"/>
            <p:cNvSpPr/>
            <p:nvPr/>
          </p:nvSpPr>
          <p:spPr>
            <a:xfrm>
              <a:off x="3442605" y="3379345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3"/>
            <p:cNvSpPr/>
            <p:nvPr/>
          </p:nvSpPr>
          <p:spPr>
            <a:xfrm>
              <a:off x="3442605" y="3357960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3"/>
            <p:cNvSpPr/>
            <p:nvPr/>
          </p:nvSpPr>
          <p:spPr>
            <a:xfrm>
              <a:off x="3488170" y="3357960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3"/>
            <p:cNvSpPr/>
            <p:nvPr/>
          </p:nvSpPr>
          <p:spPr>
            <a:xfrm>
              <a:off x="4142970" y="3357960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3"/>
            <p:cNvSpPr/>
            <p:nvPr/>
          </p:nvSpPr>
          <p:spPr>
            <a:xfrm>
              <a:off x="4142970" y="3400609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3"/>
            <p:cNvSpPr/>
            <p:nvPr/>
          </p:nvSpPr>
          <p:spPr>
            <a:xfrm>
              <a:off x="4142970" y="405844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3"/>
            <p:cNvSpPr/>
            <p:nvPr/>
          </p:nvSpPr>
          <p:spPr>
            <a:xfrm>
              <a:off x="3466906" y="4058446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3"/>
            <p:cNvSpPr/>
            <p:nvPr/>
          </p:nvSpPr>
          <p:spPr>
            <a:xfrm>
              <a:off x="3354270" y="3269746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3"/>
            <p:cNvSpPr/>
            <p:nvPr/>
          </p:nvSpPr>
          <p:spPr>
            <a:xfrm>
              <a:off x="4237469" y="3820900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3"/>
            <p:cNvSpPr/>
            <p:nvPr/>
          </p:nvSpPr>
          <p:spPr>
            <a:xfrm>
              <a:off x="4234331" y="3488944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3"/>
            <p:cNvSpPr/>
            <p:nvPr/>
          </p:nvSpPr>
          <p:spPr>
            <a:xfrm>
              <a:off x="4234344" y="3580317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2" name="Google Shape;2012;p33"/>
            <p:cNvGrpSpPr/>
            <p:nvPr/>
          </p:nvGrpSpPr>
          <p:grpSpPr>
            <a:xfrm>
              <a:off x="3565463" y="3584713"/>
              <a:ext cx="454772" cy="247102"/>
              <a:chOff x="4045113" y="4372050"/>
              <a:chExt cx="454772" cy="247102"/>
            </a:xfrm>
          </p:grpSpPr>
          <p:sp>
            <p:nvSpPr>
              <p:cNvPr id="2013" name="Google Shape;2013;p33"/>
              <p:cNvSpPr/>
              <p:nvPr/>
            </p:nvSpPr>
            <p:spPr>
              <a:xfrm>
                <a:off x="4045113" y="4372050"/>
                <a:ext cx="454772" cy="247102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5339" fill="none" extrusionOk="0">
                    <a:moveTo>
                      <a:pt x="9825" y="2682"/>
                    </a:moveTo>
                    <a:cubicBezTo>
                      <a:pt x="9825" y="2682"/>
                      <a:pt x="7645" y="5338"/>
                      <a:pt x="4913" y="5338"/>
                    </a:cubicBezTo>
                    <a:cubicBezTo>
                      <a:pt x="2206" y="5338"/>
                      <a:pt x="1" y="2682"/>
                      <a:pt x="1" y="2682"/>
                    </a:cubicBezTo>
                    <a:cubicBezTo>
                      <a:pt x="1" y="2682"/>
                      <a:pt x="2206" y="0"/>
                      <a:pt x="4913" y="0"/>
                    </a:cubicBezTo>
                    <a:cubicBezTo>
                      <a:pt x="7645" y="0"/>
                      <a:pt x="9825" y="2682"/>
                      <a:pt x="9825" y="268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3"/>
              <p:cNvSpPr/>
              <p:nvPr/>
            </p:nvSpPr>
            <p:spPr>
              <a:xfrm>
                <a:off x="4152998" y="4376678"/>
                <a:ext cx="239003" cy="239003"/>
              </a:xfrm>
              <a:custGeom>
                <a:avLst/>
                <a:gdLst/>
                <a:ahLst/>
                <a:cxnLst/>
                <a:rect l="l" t="t" r="r" b="b"/>
                <a:pathLst>
                  <a:path w="5164" h="5164" extrusionOk="0">
                    <a:moveTo>
                      <a:pt x="2582" y="0"/>
                    </a:moveTo>
                    <a:cubicBezTo>
                      <a:pt x="1153" y="0"/>
                      <a:pt x="1" y="1153"/>
                      <a:pt x="1" y="2582"/>
                    </a:cubicBezTo>
                    <a:cubicBezTo>
                      <a:pt x="1" y="3985"/>
                      <a:pt x="1153" y="5163"/>
                      <a:pt x="2582" y="5163"/>
                    </a:cubicBezTo>
                    <a:cubicBezTo>
                      <a:pt x="4011" y="5163"/>
                      <a:pt x="5163" y="3985"/>
                      <a:pt x="5163" y="2582"/>
                    </a:cubicBezTo>
                    <a:cubicBezTo>
                      <a:pt x="5163" y="1153"/>
                      <a:pt x="4011" y="0"/>
                      <a:pt x="25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3"/>
              <p:cNvSpPr/>
              <p:nvPr/>
            </p:nvSpPr>
            <p:spPr>
              <a:xfrm>
                <a:off x="4152998" y="4376678"/>
                <a:ext cx="239003" cy="239003"/>
              </a:xfrm>
              <a:custGeom>
                <a:avLst/>
                <a:gdLst/>
                <a:ahLst/>
                <a:cxnLst/>
                <a:rect l="l" t="t" r="r" b="b"/>
                <a:pathLst>
                  <a:path w="5164" h="5164" fill="none" extrusionOk="0">
                    <a:moveTo>
                      <a:pt x="5163" y="2582"/>
                    </a:moveTo>
                    <a:cubicBezTo>
                      <a:pt x="5163" y="3985"/>
                      <a:pt x="4011" y="5163"/>
                      <a:pt x="2582" y="5163"/>
                    </a:cubicBezTo>
                    <a:cubicBezTo>
                      <a:pt x="1153" y="5163"/>
                      <a:pt x="1" y="3985"/>
                      <a:pt x="1" y="2582"/>
                    </a:cubicBezTo>
                    <a:cubicBezTo>
                      <a:pt x="1" y="1153"/>
                      <a:pt x="1153" y="0"/>
                      <a:pt x="2582" y="0"/>
                    </a:cubicBezTo>
                    <a:cubicBezTo>
                      <a:pt x="4011" y="0"/>
                      <a:pt x="5163" y="1153"/>
                      <a:pt x="5163" y="2582"/>
                    </a:cubicBezTo>
                    <a:close/>
                  </a:path>
                </a:pathLst>
              </a:custGeom>
              <a:noFill/>
              <a:ln w="4375" cap="flat" cmpd="sng">
                <a:solidFill>
                  <a:schemeClr val="accent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3"/>
              <p:cNvSpPr/>
              <p:nvPr/>
            </p:nvSpPr>
            <p:spPr>
              <a:xfrm>
                <a:off x="4221450" y="4445131"/>
                <a:ext cx="102099" cy="102099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fill="none" extrusionOk="0">
                    <a:moveTo>
                      <a:pt x="2206" y="1103"/>
                    </a:moveTo>
                    <a:cubicBezTo>
                      <a:pt x="2206" y="1704"/>
                      <a:pt x="1705" y="2206"/>
                      <a:pt x="1103" y="2206"/>
                    </a:cubicBezTo>
                    <a:cubicBezTo>
                      <a:pt x="502" y="2206"/>
                      <a:pt x="0" y="1704"/>
                      <a:pt x="0" y="1103"/>
                    </a:cubicBezTo>
                    <a:cubicBezTo>
                      <a:pt x="0" y="476"/>
                      <a:pt x="502" y="0"/>
                      <a:pt x="1103" y="0"/>
                    </a:cubicBezTo>
                    <a:cubicBezTo>
                      <a:pt x="1705" y="0"/>
                      <a:pt x="2206" y="476"/>
                      <a:pt x="2206" y="1103"/>
                    </a:cubicBezTo>
                    <a:close/>
                  </a:path>
                </a:pathLst>
              </a:custGeom>
              <a:noFill/>
              <a:ln w="4375" cap="flat" cmpd="sng">
                <a:solidFill>
                  <a:schemeClr val="accent3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7" name="Google Shape;2017;p33"/>
          <p:cNvGrpSpPr/>
          <p:nvPr/>
        </p:nvGrpSpPr>
        <p:grpSpPr>
          <a:xfrm>
            <a:off x="5029786" y="3269746"/>
            <a:ext cx="980670" cy="877163"/>
            <a:chOff x="4809062" y="3269746"/>
            <a:chExt cx="980670" cy="877163"/>
          </a:xfrm>
        </p:grpSpPr>
        <p:sp>
          <p:nvSpPr>
            <p:cNvPr id="2018" name="Google Shape;2018;p33"/>
            <p:cNvSpPr/>
            <p:nvPr/>
          </p:nvSpPr>
          <p:spPr>
            <a:xfrm flipH="1">
              <a:off x="5701275" y="405844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3"/>
            <p:cNvSpPr/>
            <p:nvPr/>
          </p:nvSpPr>
          <p:spPr>
            <a:xfrm flipH="1">
              <a:off x="5701275" y="3379345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3"/>
            <p:cNvSpPr/>
            <p:nvPr/>
          </p:nvSpPr>
          <p:spPr>
            <a:xfrm flipH="1">
              <a:off x="5701275" y="3357960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3"/>
            <p:cNvSpPr/>
            <p:nvPr/>
          </p:nvSpPr>
          <p:spPr>
            <a:xfrm flipH="1">
              <a:off x="5022169" y="3357960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3"/>
            <p:cNvSpPr/>
            <p:nvPr/>
          </p:nvSpPr>
          <p:spPr>
            <a:xfrm flipH="1">
              <a:off x="5000910" y="3357960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3"/>
            <p:cNvSpPr/>
            <p:nvPr/>
          </p:nvSpPr>
          <p:spPr>
            <a:xfrm flipH="1">
              <a:off x="5000910" y="3400609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3"/>
            <p:cNvSpPr/>
            <p:nvPr/>
          </p:nvSpPr>
          <p:spPr>
            <a:xfrm flipH="1">
              <a:off x="5000910" y="405844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3"/>
            <p:cNvSpPr/>
            <p:nvPr/>
          </p:nvSpPr>
          <p:spPr>
            <a:xfrm flipH="1">
              <a:off x="5043555" y="4058446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3"/>
            <p:cNvSpPr/>
            <p:nvPr/>
          </p:nvSpPr>
          <p:spPr>
            <a:xfrm flipH="1">
              <a:off x="4909531" y="3269746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3"/>
            <p:cNvSpPr/>
            <p:nvPr/>
          </p:nvSpPr>
          <p:spPr>
            <a:xfrm flipH="1">
              <a:off x="4809062" y="3488944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3"/>
            <p:cNvSpPr/>
            <p:nvPr/>
          </p:nvSpPr>
          <p:spPr>
            <a:xfrm flipH="1">
              <a:off x="4833351" y="3580317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9" name="Google Shape;2029;p33"/>
            <p:cNvGrpSpPr/>
            <p:nvPr/>
          </p:nvGrpSpPr>
          <p:grpSpPr>
            <a:xfrm>
              <a:off x="5122475" y="3525766"/>
              <a:ext cx="454750" cy="364987"/>
              <a:chOff x="5122475" y="3525766"/>
              <a:chExt cx="454750" cy="364987"/>
            </a:xfrm>
          </p:grpSpPr>
          <p:sp>
            <p:nvSpPr>
              <p:cNvPr id="2030" name="Google Shape;2030;p33"/>
              <p:cNvSpPr/>
              <p:nvPr/>
            </p:nvSpPr>
            <p:spPr>
              <a:xfrm>
                <a:off x="5304911" y="3681546"/>
                <a:ext cx="182496" cy="20920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3736" fill="none" extrusionOk="0">
                    <a:moveTo>
                      <a:pt x="3259" y="928"/>
                    </a:moveTo>
                    <a:lnTo>
                      <a:pt x="3259" y="2808"/>
                    </a:lnTo>
                    <a:lnTo>
                      <a:pt x="1629" y="3735"/>
                    </a:lnTo>
                    <a:lnTo>
                      <a:pt x="0" y="2808"/>
                    </a:lnTo>
                    <a:lnTo>
                      <a:pt x="0" y="928"/>
                    </a:lnTo>
                    <a:lnTo>
                      <a:pt x="1629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3"/>
              <p:cNvSpPr/>
              <p:nvPr/>
            </p:nvSpPr>
            <p:spPr>
              <a:xfrm>
                <a:off x="5122475" y="3681546"/>
                <a:ext cx="182496" cy="20920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3736" extrusionOk="0">
                    <a:moveTo>
                      <a:pt x="1629" y="1"/>
                    </a:moveTo>
                    <a:lnTo>
                      <a:pt x="0" y="928"/>
                    </a:lnTo>
                    <a:lnTo>
                      <a:pt x="0" y="2808"/>
                    </a:lnTo>
                    <a:lnTo>
                      <a:pt x="1629" y="3735"/>
                    </a:lnTo>
                    <a:lnTo>
                      <a:pt x="3258" y="2808"/>
                    </a:lnTo>
                    <a:lnTo>
                      <a:pt x="3258" y="928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3"/>
              <p:cNvSpPr/>
              <p:nvPr/>
            </p:nvSpPr>
            <p:spPr>
              <a:xfrm>
                <a:off x="5122475" y="3681546"/>
                <a:ext cx="182496" cy="20920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3736" fill="none" extrusionOk="0">
                    <a:moveTo>
                      <a:pt x="3258" y="928"/>
                    </a:moveTo>
                    <a:lnTo>
                      <a:pt x="3258" y="2808"/>
                    </a:lnTo>
                    <a:lnTo>
                      <a:pt x="1629" y="3735"/>
                    </a:lnTo>
                    <a:lnTo>
                      <a:pt x="0" y="2808"/>
                    </a:lnTo>
                    <a:lnTo>
                      <a:pt x="0" y="928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3"/>
              <p:cNvSpPr/>
              <p:nvPr/>
            </p:nvSpPr>
            <p:spPr>
              <a:xfrm>
                <a:off x="5396129" y="3525766"/>
                <a:ext cx="181096" cy="209207"/>
              </a:xfrm>
              <a:custGeom>
                <a:avLst/>
                <a:gdLst/>
                <a:ahLst/>
                <a:cxnLst/>
                <a:rect l="l" t="t" r="r" b="b"/>
                <a:pathLst>
                  <a:path w="3234" h="3736" extrusionOk="0">
                    <a:moveTo>
                      <a:pt x="1630" y="1"/>
                    </a:moveTo>
                    <a:lnTo>
                      <a:pt x="0" y="928"/>
                    </a:lnTo>
                    <a:lnTo>
                      <a:pt x="0" y="2808"/>
                    </a:lnTo>
                    <a:lnTo>
                      <a:pt x="1630" y="3735"/>
                    </a:lnTo>
                    <a:lnTo>
                      <a:pt x="3234" y="2808"/>
                    </a:lnTo>
                    <a:lnTo>
                      <a:pt x="3234" y="928"/>
                    </a:lnTo>
                    <a:lnTo>
                      <a:pt x="1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3"/>
              <p:cNvSpPr/>
              <p:nvPr/>
            </p:nvSpPr>
            <p:spPr>
              <a:xfrm>
                <a:off x="5396129" y="3525766"/>
                <a:ext cx="181096" cy="209207"/>
              </a:xfrm>
              <a:custGeom>
                <a:avLst/>
                <a:gdLst/>
                <a:ahLst/>
                <a:cxnLst/>
                <a:rect l="l" t="t" r="r" b="b"/>
                <a:pathLst>
                  <a:path w="3234" h="3736" fill="none" extrusionOk="0">
                    <a:moveTo>
                      <a:pt x="3234" y="928"/>
                    </a:moveTo>
                    <a:lnTo>
                      <a:pt x="3234" y="2808"/>
                    </a:lnTo>
                    <a:lnTo>
                      <a:pt x="1630" y="3735"/>
                    </a:lnTo>
                    <a:lnTo>
                      <a:pt x="0" y="2808"/>
                    </a:lnTo>
                    <a:lnTo>
                      <a:pt x="0" y="928"/>
                    </a:lnTo>
                    <a:lnTo>
                      <a:pt x="163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5" name="Google Shape;2035;p33"/>
            <p:cNvSpPr/>
            <p:nvPr/>
          </p:nvSpPr>
          <p:spPr>
            <a:xfrm flipH="1">
              <a:off x="4842376" y="3820900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6" name="Google Shape;2036;p33"/>
          <p:cNvGrpSpPr/>
          <p:nvPr/>
        </p:nvGrpSpPr>
        <p:grpSpPr>
          <a:xfrm>
            <a:off x="4010567" y="2217025"/>
            <a:ext cx="1117490" cy="1716075"/>
            <a:chOff x="4010560" y="2217025"/>
            <a:chExt cx="1117490" cy="1716075"/>
          </a:xfrm>
        </p:grpSpPr>
        <p:sp>
          <p:nvSpPr>
            <p:cNvPr id="2037" name="Google Shape;2037;p33"/>
            <p:cNvSpPr/>
            <p:nvPr/>
          </p:nvSpPr>
          <p:spPr>
            <a:xfrm>
              <a:off x="4114325" y="23916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noFill/>
            <a:ln w="13125" cap="flat" cmpd="sng">
              <a:solidFill>
                <a:schemeClr val="accent4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3"/>
            <p:cNvSpPr/>
            <p:nvPr/>
          </p:nvSpPr>
          <p:spPr>
            <a:xfrm>
              <a:off x="4626400" y="2217025"/>
              <a:ext cx="445675" cy="1608154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noFill/>
            <a:ln w="13125" cap="flat" cmpd="sng">
              <a:solidFill>
                <a:schemeClr val="accent4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3"/>
            <p:cNvSpPr/>
            <p:nvPr/>
          </p:nvSpPr>
          <p:spPr>
            <a:xfrm rot="-5400000">
              <a:off x="4432796" y="1794789"/>
              <a:ext cx="174625" cy="1019097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noFill/>
            <a:ln w="13125" cap="flat" cmpd="sng">
              <a:solidFill>
                <a:schemeClr val="accent4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3"/>
            <p:cNvSpPr/>
            <p:nvPr/>
          </p:nvSpPr>
          <p:spPr>
            <a:xfrm>
              <a:off x="5012675" y="2364500"/>
              <a:ext cx="59400" cy="59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5040950" y="3789100"/>
              <a:ext cx="59400" cy="59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42" name="Google Shape;2042;p33"/>
            <p:cNvCxnSpPr/>
            <p:nvPr/>
          </p:nvCxnSpPr>
          <p:spPr>
            <a:xfrm>
              <a:off x="4015950" y="3933100"/>
              <a:ext cx="11121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43" name="Google Shape;2043;p33"/>
            <p:cNvSpPr/>
            <p:nvPr/>
          </p:nvSpPr>
          <p:spPr>
            <a:xfrm>
              <a:off x="4084638" y="3455000"/>
              <a:ext cx="59400" cy="59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3"/>
            <p:cNvSpPr/>
            <p:nvPr/>
          </p:nvSpPr>
          <p:spPr>
            <a:xfrm>
              <a:off x="4084638" y="2364500"/>
              <a:ext cx="59400" cy="59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41"/>
          <p:cNvSpPr txBox="1">
            <a:spLocks noGrp="1"/>
          </p:cNvSpPr>
          <p:nvPr>
            <p:ph type="title"/>
          </p:nvPr>
        </p:nvSpPr>
        <p:spPr>
          <a:xfrm>
            <a:off x="764559" y="741736"/>
            <a:ext cx="5536803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Əməli</a:t>
            </a:r>
            <a:r>
              <a:rPr lang="en-GB" dirty="0"/>
              <a:t> </a:t>
            </a:r>
            <a:r>
              <a:rPr lang="en-GB" dirty="0" err="1"/>
              <a:t>yaddaş</a:t>
            </a:r>
            <a:r>
              <a:rPr lang="en-GB" dirty="0"/>
              <a:t> </a:t>
            </a:r>
            <a:r>
              <a:rPr lang="en-GB" dirty="0" err="1"/>
              <a:t>qurğusu</a:t>
            </a:r>
            <a:endParaRPr lang="en-GB" dirty="0"/>
          </a:p>
        </p:txBody>
      </p:sp>
      <p:sp>
        <p:nvSpPr>
          <p:cNvPr id="2093" name="Google Shape;2093;p41"/>
          <p:cNvSpPr txBox="1">
            <a:spLocks noGrp="1"/>
          </p:cNvSpPr>
          <p:nvPr>
            <p:ph type="subTitle" idx="1"/>
          </p:nvPr>
        </p:nvSpPr>
        <p:spPr>
          <a:xfrm>
            <a:off x="675280" y="2266265"/>
            <a:ext cx="4180733" cy="14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RAM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yaddaşı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zəif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olduğu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zaman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isə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istədiyiniz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əməliyyat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çox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yavaş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gedir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ümumiyyətlə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yerinə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yetirilmir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Kompüter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digər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cihazlar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söndürüldüyü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zaman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lazım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olan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enerji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kəsildiyi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RAM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yaddaşında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olan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bütün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məlumatlar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-GB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itir</a:t>
            </a:r>
            <a:r>
              <a:rPr lang="en-GB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grpSp>
        <p:nvGrpSpPr>
          <p:cNvPr id="2094" name="Google Shape;2094;p41"/>
          <p:cNvGrpSpPr/>
          <p:nvPr/>
        </p:nvGrpSpPr>
        <p:grpSpPr>
          <a:xfrm>
            <a:off x="5223124" y="1747380"/>
            <a:ext cx="4264443" cy="2945603"/>
            <a:chOff x="5011723" y="1494466"/>
            <a:chExt cx="4267431" cy="2947666"/>
          </a:xfrm>
        </p:grpSpPr>
        <p:grpSp>
          <p:nvGrpSpPr>
            <p:cNvPr id="2095" name="Google Shape;2095;p41"/>
            <p:cNvGrpSpPr/>
            <p:nvPr/>
          </p:nvGrpSpPr>
          <p:grpSpPr>
            <a:xfrm>
              <a:off x="5011723" y="1494466"/>
              <a:ext cx="2857496" cy="2154750"/>
              <a:chOff x="3499629" y="1503696"/>
              <a:chExt cx="1163286" cy="877163"/>
            </a:xfrm>
          </p:grpSpPr>
          <p:sp>
            <p:nvSpPr>
              <p:cNvPr id="2096" name="Google Shape;2096;p41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1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1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1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1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1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1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1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1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41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41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41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41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09" name="Google Shape;2109;p41"/>
              <p:cNvCxnSpPr/>
              <p:nvPr/>
            </p:nvCxnSpPr>
            <p:spPr>
              <a:xfrm>
                <a:off x="3499629" y="1925203"/>
                <a:ext cx="17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10" name="Google Shape;2110;p41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41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41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41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114" name="Google Shape;2114;p41"/>
            <p:cNvCxnSpPr/>
            <p:nvPr/>
          </p:nvCxnSpPr>
          <p:spPr>
            <a:xfrm>
              <a:off x="7613647" y="2533359"/>
              <a:ext cx="1576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15" name="Google Shape;2115;p41"/>
            <p:cNvCxnSpPr/>
            <p:nvPr/>
          </p:nvCxnSpPr>
          <p:spPr>
            <a:xfrm>
              <a:off x="6419878" y="3649232"/>
              <a:ext cx="0" cy="7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16" name="Google Shape;2116;p41"/>
            <p:cNvCxnSpPr/>
            <p:nvPr/>
          </p:nvCxnSpPr>
          <p:spPr>
            <a:xfrm>
              <a:off x="6417753" y="4439338"/>
              <a:ext cx="2861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117" name="Google Shape;2117;p41"/>
            <p:cNvGrpSpPr/>
            <p:nvPr/>
          </p:nvGrpSpPr>
          <p:grpSpPr>
            <a:xfrm>
              <a:off x="6090716" y="2028530"/>
              <a:ext cx="978651" cy="1086812"/>
              <a:chOff x="6151275" y="2095925"/>
              <a:chExt cx="857113" cy="951841"/>
            </a:xfrm>
          </p:grpSpPr>
          <p:sp>
            <p:nvSpPr>
              <p:cNvPr id="2118" name="Google Shape;2118;p41"/>
              <p:cNvSpPr/>
              <p:nvPr/>
            </p:nvSpPr>
            <p:spPr>
              <a:xfrm>
                <a:off x="6271561" y="2201333"/>
                <a:ext cx="526314" cy="386352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6440" extrusionOk="0">
                    <a:moveTo>
                      <a:pt x="4899" y="1"/>
                    </a:moveTo>
                    <a:cubicBezTo>
                      <a:pt x="4456" y="1"/>
                      <a:pt x="4015" y="76"/>
                      <a:pt x="3610" y="223"/>
                    </a:cubicBezTo>
                    <a:cubicBezTo>
                      <a:pt x="3535" y="249"/>
                      <a:pt x="3485" y="274"/>
                      <a:pt x="3434" y="299"/>
                    </a:cubicBezTo>
                    <a:cubicBezTo>
                      <a:pt x="3359" y="299"/>
                      <a:pt x="3284" y="274"/>
                      <a:pt x="3209" y="274"/>
                    </a:cubicBezTo>
                    <a:cubicBezTo>
                      <a:pt x="3155" y="267"/>
                      <a:pt x="3103" y="264"/>
                      <a:pt x="3052" y="264"/>
                    </a:cubicBezTo>
                    <a:cubicBezTo>
                      <a:pt x="2913" y="264"/>
                      <a:pt x="2779" y="287"/>
                      <a:pt x="2632" y="324"/>
                    </a:cubicBezTo>
                    <a:cubicBezTo>
                      <a:pt x="2181" y="424"/>
                      <a:pt x="1730" y="574"/>
                      <a:pt x="1354" y="875"/>
                    </a:cubicBezTo>
                    <a:cubicBezTo>
                      <a:pt x="978" y="1176"/>
                      <a:pt x="728" y="1652"/>
                      <a:pt x="778" y="2128"/>
                    </a:cubicBezTo>
                    <a:cubicBezTo>
                      <a:pt x="803" y="2178"/>
                      <a:pt x="803" y="2254"/>
                      <a:pt x="753" y="2329"/>
                    </a:cubicBezTo>
                    <a:cubicBezTo>
                      <a:pt x="728" y="2354"/>
                      <a:pt x="703" y="2354"/>
                      <a:pt x="677" y="2379"/>
                    </a:cubicBezTo>
                    <a:cubicBezTo>
                      <a:pt x="352" y="2554"/>
                      <a:pt x="176" y="2905"/>
                      <a:pt x="101" y="3281"/>
                    </a:cubicBezTo>
                    <a:cubicBezTo>
                      <a:pt x="1" y="3858"/>
                      <a:pt x="76" y="4459"/>
                      <a:pt x="352" y="4960"/>
                    </a:cubicBezTo>
                    <a:cubicBezTo>
                      <a:pt x="452" y="5136"/>
                      <a:pt x="552" y="5286"/>
                      <a:pt x="728" y="5411"/>
                    </a:cubicBezTo>
                    <a:cubicBezTo>
                      <a:pt x="828" y="5478"/>
                      <a:pt x="950" y="5523"/>
                      <a:pt x="1073" y="5523"/>
                    </a:cubicBezTo>
                    <a:cubicBezTo>
                      <a:pt x="1134" y="5523"/>
                      <a:pt x="1195" y="5512"/>
                      <a:pt x="1254" y="5487"/>
                    </a:cubicBezTo>
                    <a:cubicBezTo>
                      <a:pt x="1354" y="5712"/>
                      <a:pt x="1404" y="5938"/>
                      <a:pt x="1555" y="6113"/>
                    </a:cubicBezTo>
                    <a:cubicBezTo>
                      <a:pt x="1705" y="6314"/>
                      <a:pt x="1981" y="6414"/>
                      <a:pt x="2231" y="6439"/>
                    </a:cubicBezTo>
                    <a:cubicBezTo>
                      <a:pt x="2236" y="6440"/>
                      <a:pt x="2242" y="6440"/>
                      <a:pt x="2247" y="6440"/>
                    </a:cubicBezTo>
                    <a:cubicBezTo>
                      <a:pt x="2509" y="6440"/>
                      <a:pt x="3161" y="5863"/>
                      <a:pt x="3284" y="5863"/>
                    </a:cubicBezTo>
                    <a:cubicBezTo>
                      <a:pt x="3339" y="5863"/>
                      <a:pt x="3639" y="5997"/>
                      <a:pt x="3938" y="5997"/>
                    </a:cubicBezTo>
                    <a:cubicBezTo>
                      <a:pt x="4187" y="5997"/>
                      <a:pt x="4435" y="5904"/>
                      <a:pt x="4537" y="5562"/>
                    </a:cubicBezTo>
                    <a:cubicBezTo>
                      <a:pt x="4584" y="5420"/>
                      <a:pt x="4587" y="5234"/>
                      <a:pt x="4734" y="5234"/>
                    </a:cubicBezTo>
                    <a:cubicBezTo>
                      <a:pt x="4743" y="5234"/>
                      <a:pt x="4753" y="5235"/>
                      <a:pt x="4763" y="5236"/>
                    </a:cubicBezTo>
                    <a:cubicBezTo>
                      <a:pt x="4838" y="5236"/>
                      <a:pt x="4888" y="5286"/>
                      <a:pt x="4963" y="5311"/>
                    </a:cubicBezTo>
                    <a:cubicBezTo>
                      <a:pt x="5085" y="5372"/>
                      <a:pt x="5215" y="5405"/>
                      <a:pt x="5344" y="5405"/>
                    </a:cubicBezTo>
                    <a:cubicBezTo>
                      <a:pt x="5428" y="5405"/>
                      <a:pt x="5511" y="5391"/>
                      <a:pt x="5590" y="5361"/>
                    </a:cubicBezTo>
                    <a:cubicBezTo>
                      <a:pt x="5715" y="5336"/>
                      <a:pt x="5840" y="5261"/>
                      <a:pt x="5891" y="5136"/>
                    </a:cubicBezTo>
                    <a:cubicBezTo>
                      <a:pt x="5966" y="5036"/>
                      <a:pt x="5966" y="4885"/>
                      <a:pt x="5865" y="4785"/>
                    </a:cubicBezTo>
                    <a:lnTo>
                      <a:pt x="5865" y="4785"/>
                    </a:lnTo>
                    <a:cubicBezTo>
                      <a:pt x="5923" y="4816"/>
                      <a:pt x="5983" y="4830"/>
                      <a:pt x="6044" y="4830"/>
                    </a:cubicBezTo>
                    <a:cubicBezTo>
                      <a:pt x="6274" y="4830"/>
                      <a:pt x="6502" y="4627"/>
                      <a:pt x="6542" y="4409"/>
                    </a:cubicBezTo>
                    <a:cubicBezTo>
                      <a:pt x="6592" y="4259"/>
                      <a:pt x="6567" y="4083"/>
                      <a:pt x="6517" y="3933"/>
                    </a:cubicBezTo>
                    <a:cubicBezTo>
                      <a:pt x="6467" y="3807"/>
                      <a:pt x="6367" y="3707"/>
                      <a:pt x="6492" y="3607"/>
                    </a:cubicBezTo>
                    <a:cubicBezTo>
                      <a:pt x="6617" y="3557"/>
                      <a:pt x="6843" y="3557"/>
                      <a:pt x="6993" y="3532"/>
                    </a:cubicBezTo>
                    <a:cubicBezTo>
                      <a:pt x="7144" y="3507"/>
                      <a:pt x="7319" y="3457"/>
                      <a:pt x="7495" y="3432"/>
                    </a:cubicBezTo>
                    <a:cubicBezTo>
                      <a:pt x="7921" y="3331"/>
                      <a:pt x="8372" y="3156"/>
                      <a:pt x="8597" y="2780"/>
                    </a:cubicBezTo>
                    <a:cubicBezTo>
                      <a:pt x="8773" y="2479"/>
                      <a:pt x="8773" y="2103"/>
                      <a:pt x="8723" y="1752"/>
                    </a:cubicBezTo>
                    <a:cubicBezTo>
                      <a:pt x="8673" y="1527"/>
                      <a:pt x="8622" y="1301"/>
                      <a:pt x="8497" y="1151"/>
                    </a:cubicBezTo>
                    <a:cubicBezTo>
                      <a:pt x="8381" y="1016"/>
                      <a:pt x="8221" y="925"/>
                      <a:pt x="8061" y="925"/>
                    </a:cubicBezTo>
                    <a:cubicBezTo>
                      <a:pt x="8014" y="925"/>
                      <a:pt x="7967" y="933"/>
                      <a:pt x="7921" y="950"/>
                    </a:cubicBezTo>
                    <a:cubicBezTo>
                      <a:pt x="7667" y="558"/>
                      <a:pt x="7221" y="293"/>
                      <a:pt x="6741" y="293"/>
                    </a:cubicBezTo>
                    <a:cubicBezTo>
                      <a:pt x="6700" y="293"/>
                      <a:pt x="6659" y="295"/>
                      <a:pt x="6617" y="299"/>
                    </a:cubicBezTo>
                    <a:lnTo>
                      <a:pt x="6442" y="299"/>
                    </a:lnTo>
                    <a:cubicBezTo>
                      <a:pt x="6367" y="299"/>
                      <a:pt x="6317" y="274"/>
                      <a:pt x="6241" y="249"/>
                    </a:cubicBezTo>
                    <a:cubicBezTo>
                      <a:pt x="5820" y="82"/>
                      <a:pt x="5359" y="1"/>
                      <a:pt x="48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41"/>
              <p:cNvSpPr/>
              <p:nvPr/>
            </p:nvSpPr>
            <p:spPr>
              <a:xfrm>
                <a:off x="6271561" y="2196653"/>
                <a:ext cx="526314" cy="392531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6543" fill="none" extrusionOk="0">
                    <a:moveTo>
                      <a:pt x="7495" y="3510"/>
                    </a:moveTo>
                    <a:cubicBezTo>
                      <a:pt x="7921" y="3409"/>
                      <a:pt x="8372" y="3234"/>
                      <a:pt x="8597" y="2858"/>
                    </a:cubicBezTo>
                    <a:cubicBezTo>
                      <a:pt x="8773" y="2557"/>
                      <a:pt x="8773" y="2181"/>
                      <a:pt x="8723" y="1830"/>
                    </a:cubicBezTo>
                    <a:cubicBezTo>
                      <a:pt x="8673" y="1605"/>
                      <a:pt x="8622" y="1379"/>
                      <a:pt x="8497" y="1229"/>
                    </a:cubicBezTo>
                    <a:cubicBezTo>
                      <a:pt x="8347" y="1053"/>
                      <a:pt x="8121" y="953"/>
                      <a:pt x="7921" y="1028"/>
                    </a:cubicBezTo>
                    <a:cubicBezTo>
                      <a:pt x="7645" y="602"/>
                      <a:pt x="7144" y="327"/>
                      <a:pt x="6617" y="377"/>
                    </a:cubicBezTo>
                    <a:cubicBezTo>
                      <a:pt x="6567" y="377"/>
                      <a:pt x="6492" y="377"/>
                      <a:pt x="6442" y="377"/>
                    </a:cubicBezTo>
                    <a:cubicBezTo>
                      <a:pt x="6367" y="377"/>
                      <a:pt x="6317" y="352"/>
                      <a:pt x="6241" y="327"/>
                    </a:cubicBezTo>
                    <a:cubicBezTo>
                      <a:pt x="5414" y="1"/>
                      <a:pt x="4437" y="1"/>
                      <a:pt x="3610" y="301"/>
                    </a:cubicBezTo>
                    <a:cubicBezTo>
                      <a:pt x="3535" y="327"/>
                      <a:pt x="3485" y="352"/>
                      <a:pt x="3434" y="377"/>
                    </a:cubicBezTo>
                    <a:cubicBezTo>
                      <a:pt x="3359" y="377"/>
                      <a:pt x="3284" y="352"/>
                      <a:pt x="3209" y="352"/>
                    </a:cubicBezTo>
                    <a:cubicBezTo>
                      <a:pt x="3008" y="327"/>
                      <a:pt x="2833" y="352"/>
                      <a:pt x="2632" y="402"/>
                    </a:cubicBezTo>
                    <a:cubicBezTo>
                      <a:pt x="2181" y="502"/>
                      <a:pt x="1730" y="652"/>
                      <a:pt x="1354" y="953"/>
                    </a:cubicBezTo>
                    <a:cubicBezTo>
                      <a:pt x="978" y="1254"/>
                      <a:pt x="728" y="1730"/>
                      <a:pt x="778" y="2206"/>
                    </a:cubicBezTo>
                    <a:cubicBezTo>
                      <a:pt x="803" y="2256"/>
                      <a:pt x="803" y="2332"/>
                      <a:pt x="753" y="2407"/>
                    </a:cubicBezTo>
                    <a:cubicBezTo>
                      <a:pt x="728" y="2432"/>
                      <a:pt x="703" y="2432"/>
                      <a:pt x="677" y="2457"/>
                    </a:cubicBezTo>
                    <a:cubicBezTo>
                      <a:pt x="352" y="2632"/>
                      <a:pt x="176" y="2983"/>
                      <a:pt x="101" y="3359"/>
                    </a:cubicBezTo>
                    <a:cubicBezTo>
                      <a:pt x="1" y="3936"/>
                      <a:pt x="76" y="4537"/>
                      <a:pt x="352" y="5038"/>
                    </a:cubicBezTo>
                    <a:cubicBezTo>
                      <a:pt x="452" y="5214"/>
                      <a:pt x="552" y="5364"/>
                      <a:pt x="728" y="5489"/>
                    </a:cubicBezTo>
                    <a:cubicBezTo>
                      <a:pt x="878" y="5590"/>
                      <a:pt x="1078" y="5640"/>
                      <a:pt x="1254" y="5565"/>
                    </a:cubicBezTo>
                    <a:cubicBezTo>
                      <a:pt x="1354" y="5790"/>
                      <a:pt x="1404" y="6016"/>
                      <a:pt x="1555" y="6191"/>
                    </a:cubicBezTo>
                    <a:cubicBezTo>
                      <a:pt x="1705" y="6392"/>
                      <a:pt x="1981" y="6492"/>
                      <a:pt x="2231" y="6517"/>
                    </a:cubicBezTo>
                    <a:cubicBezTo>
                      <a:pt x="2482" y="6542"/>
                      <a:pt x="3159" y="5941"/>
                      <a:pt x="3284" y="5941"/>
                    </a:cubicBezTo>
                    <a:cubicBezTo>
                      <a:pt x="3384" y="5941"/>
                      <a:pt x="4312" y="6392"/>
                      <a:pt x="4537" y="5640"/>
                    </a:cubicBezTo>
                    <a:cubicBezTo>
                      <a:pt x="4587" y="5489"/>
                      <a:pt x="4587" y="5289"/>
                      <a:pt x="4763" y="5314"/>
                    </a:cubicBezTo>
                    <a:cubicBezTo>
                      <a:pt x="4838" y="5314"/>
                      <a:pt x="4888" y="5364"/>
                      <a:pt x="4963" y="5389"/>
                    </a:cubicBezTo>
                    <a:cubicBezTo>
                      <a:pt x="5164" y="5489"/>
                      <a:pt x="5389" y="5515"/>
                      <a:pt x="5590" y="5439"/>
                    </a:cubicBezTo>
                    <a:cubicBezTo>
                      <a:pt x="5715" y="5414"/>
                      <a:pt x="5840" y="5339"/>
                      <a:pt x="5891" y="5214"/>
                    </a:cubicBezTo>
                    <a:cubicBezTo>
                      <a:pt x="5966" y="5114"/>
                      <a:pt x="5966" y="4963"/>
                      <a:pt x="5865" y="4863"/>
                    </a:cubicBezTo>
                    <a:cubicBezTo>
                      <a:pt x="6141" y="5013"/>
                      <a:pt x="6492" y="4763"/>
                      <a:pt x="6542" y="4487"/>
                    </a:cubicBezTo>
                    <a:cubicBezTo>
                      <a:pt x="6592" y="4337"/>
                      <a:pt x="6567" y="4161"/>
                      <a:pt x="6517" y="4011"/>
                    </a:cubicBezTo>
                    <a:cubicBezTo>
                      <a:pt x="6467" y="3885"/>
                      <a:pt x="6367" y="3785"/>
                      <a:pt x="6492" y="3685"/>
                    </a:cubicBezTo>
                    <a:cubicBezTo>
                      <a:pt x="6617" y="3635"/>
                      <a:pt x="6843" y="3635"/>
                      <a:pt x="6993" y="3610"/>
                    </a:cubicBezTo>
                    <a:cubicBezTo>
                      <a:pt x="7144" y="3585"/>
                      <a:pt x="7319" y="3535"/>
                      <a:pt x="7495" y="3510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41"/>
              <p:cNvSpPr/>
              <p:nvPr/>
            </p:nvSpPr>
            <p:spPr>
              <a:xfrm>
                <a:off x="6677534" y="2258326"/>
                <a:ext cx="70731" cy="51174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853" fill="none" extrusionOk="0">
                    <a:moveTo>
                      <a:pt x="1154" y="0"/>
                    </a:moveTo>
                    <a:cubicBezTo>
                      <a:pt x="1154" y="0"/>
                      <a:pt x="1179" y="852"/>
                      <a:pt x="1" y="852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41"/>
              <p:cNvSpPr/>
              <p:nvPr/>
            </p:nvSpPr>
            <p:spPr>
              <a:xfrm>
                <a:off x="6588864" y="2205712"/>
                <a:ext cx="40615" cy="60172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003" fill="none" extrusionOk="0">
                    <a:moveTo>
                      <a:pt x="326" y="0"/>
                    </a:moveTo>
                    <a:cubicBezTo>
                      <a:pt x="326" y="0"/>
                      <a:pt x="0" y="652"/>
                      <a:pt x="677" y="1003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1"/>
              <p:cNvSpPr/>
              <p:nvPr/>
            </p:nvSpPr>
            <p:spPr>
              <a:xfrm>
                <a:off x="6527192" y="2309440"/>
                <a:ext cx="133903" cy="108286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805" fill="none" extrusionOk="0">
                    <a:moveTo>
                      <a:pt x="2231" y="1805"/>
                    </a:moveTo>
                    <a:cubicBezTo>
                      <a:pt x="2231" y="1805"/>
                      <a:pt x="677" y="1579"/>
                      <a:pt x="0" y="0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1"/>
              <p:cNvSpPr/>
              <p:nvPr/>
            </p:nvSpPr>
            <p:spPr>
              <a:xfrm>
                <a:off x="6579805" y="2300441"/>
                <a:ext cx="42175" cy="7973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329" fill="none" extrusionOk="0">
                    <a:moveTo>
                      <a:pt x="402" y="0"/>
                    </a:moveTo>
                    <a:cubicBezTo>
                      <a:pt x="402" y="0"/>
                      <a:pt x="702" y="1153"/>
                      <a:pt x="1" y="1328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1"/>
              <p:cNvSpPr/>
              <p:nvPr/>
            </p:nvSpPr>
            <p:spPr>
              <a:xfrm>
                <a:off x="6405406" y="2219211"/>
                <a:ext cx="72231" cy="108346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806" fill="none" extrusionOk="0">
                    <a:moveTo>
                      <a:pt x="1203" y="1"/>
                    </a:moveTo>
                    <a:cubicBezTo>
                      <a:pt x="1203" y="1"/>
                      <a:pt x="0" y="928"/>
                      <a:pt x="627" y="1805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1"/>
              <p:cNvSpPr/>
              <p:nvPr/>
            </p:nvSpPr>
            <p:spPr>
              <a:xfrm>
                <a:off x="6324175" y="2324499"/>
                <a:ext cx="48174" cy="3911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652" fill="none" extrusionOk="0">
                    <a:moveTo>
                      <a:pt x="1" y="251"/>
                    </a:moveTo>
                    <a:cubicBezTo>
                      <a:pt x="1" y="251"/>
                      <a:pt x="703" y="0"/>
                      <a:pt x="803" y="652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1"/>
              <p:cNvSpPr/>
              <p:nvPr/>
            </p:nvSpPr>
            <p:spPr>
              <a:xfrm>
                <a:off x="6346732" y="2380112"/>
                <a:ext cx="139903" cy="150401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07" fill="none" extrusionOk="0">
                    <a:moveTo>
                      <a:pt x="1" y="2507"/>
                    </a:moveTo>
                    <a:cubicBezTo>
                      <a:pt x="126" y="2482"/>
                      <a:pt x="2332" y="1730"/>
                      <a:pt x="2031" y="0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1"/>
              <p:cNvSpPr/>
              <p:nvPr/>
            </p:nvSpPr>
            <p:spPr>
              <a:xfrm>
                <a:off x="6369290" y="2410169"/>
                <a:ext cx="48174" cy="8279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380" fill="none" extrusionOk="0">
                    <a:moveTo>
                      <a:pt x="427" y="1"/>
                    </a:moveTo>
                    <a:cubicBezTo>
                      <a:pt x="427" y="1"/>
                      <a:pt x="1" y="853"/>
                      <a:pt x="803" y="1379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1"/>
              <p:cNvSpPr/>
              <p:nvPr/>
            </p:nvSpPr>
            <p:spPr>
              <a:xfrm>
                <a:off x="6279120" y="2429726"/>
                <a:ext cx="49674" cy="28616"/>
              </a:xfrm>
              <a:custGeom>
                <a:avLst/>
                <a:gdLst/>
                <a:ahLst/>
                <a:cxnLst/>
                <a:rect l="l" t="t" r="r" b="b"/>
                <a:pathLst>
                  <a:path w="828" h="477" fill="none" extrusionOk="0">
                    <a:moveTo>
                      <a:pt x="827" y="0"/>
                    </a:moveTo>
                    <a:cubicBezTo>
                      <a:pt x="827" y="0"/>
                      <a:pt x="727" y="477"/>
                      <a:pt x="0" y="477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41"/>
              <p:cNvSpPr/>
              <p:nvPr/>
            </p:nvSpPr>
            <p:spPr>
              <a:xfrm>
                <a:off x="6518193" y="2435726"/>
                <a:ext cx="34616" cy="7673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1279" fill="none" extrusionOk="0">
                    <a:moveTo>
                      <a:pt x="577" y="1279"/>
                    </a:moveTo>
                    <a:cubicBezTo>
                      <a:pt x="577" y="1279"/>
                      <a:pt x="0" y="903"/>
                      <a:pt x="75" y="1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41"/>
              <p:cNvSpPr/>
              <p:nvPr/>
            </p:nvSpPr>
            <p:spPr>
              <a:xfrm>
                <a:off x="6677534" y="2363554"/>
                <a:ext cx="70731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653" fill="none" extrusionOk="0">
                    <a:moveTo>
                      <a:pt x="1179" y="577"/>
                    </a:moveTo>
                    <a:cubicBezTo>
                      <a:pt x="1179" y="577"/>
                      <a:pt x="126" y="652"/>
                      <a:pt x="1" y="1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41"/>
              <p:cNvSpPr/>
              <p:nvPr/>
            </p:nvSpPr>
            <p:spPr>
              <a:xfrm>
                <a:off x="6455020" y="2210212"/>
                <a:ext cx="85789" cy="48174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803" fill="none" extrusionOk="0">
                    <a:moveTo>
                      <a:pt x="0" y="502"/>
                    </a:moveTo>
                    <a:cubicBezTo>
                      <a:pt x="126" y="527"/>
                      <a:pt x="1053" y="0"/>
                      <a:pt x="1429" y="802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41"/>
              <p:cNvSpPr/>
              <p:nvPr/>
            </p:nvSpPr>
            <p:spPr>
              <a:xfrm>
                <a:off x="6151275" y="2095925"/>
                <a:ext cx="857113" cy="951841"/>
              </a:xfrm>
              <a:custGeom>
                <a:avLst/>
                <a:gdLst/>
                <a:ahLst/>
                <a:cxnLst/>
                <a:rect l="l" t="t" r="r" b="b"/>
                <a:pathLst>
                  <a:path w="14287" h="15866" fill="none" extrusionOk="0">
                    <a:moveTo>
                      <a:pt x="13033" y="12331"/>
                    </a:moveTo>
                    <a:cubicBezTo>
                      <a:pt x="13033" y="12331"/>
                      <a:pt x="13459" y="12983"/>
                      <a:pt x="12683" y="13284"/>
                    </a:cubicBezTo>
                    <a:cubicBezTo>
                      <a:pt x="12532" y="13459"/>
                      <a:pt x="12482" y="13735"/>
                      <a:pt x="12582" y="13935"/>
                    </a:cubicBezTo>
                    <a:cubicBezTo>
                      <a:pt x="12632" y="14036"/>
                      <a:pt x="12657" y="14161"/>
                      <a:pt x="12657" y="14261"/>
                    </a:cubicBezTo>
                    <a:lnTo>
                      <a:pt x="12657" y="14261"/>
                    </a:lnTo>
                    <a:cubicBezTo>
                      <a:pt x="12657" y="14637"/>
                      <a:pt x="12231" y="14863"/>
                      <a:pt x="11906" y="14687"/>
                    </a:cubicBezTo>
                    <a:lnTo>
                      <a:pt x="9700" y="13509"/>
                    </a:lnTo>
                    <a:lnTo>
                      <a:pt x="9800" y="15865"/>
                    </a:lnTo>
                    <a:lnTo>
                      <a:pt x="3535" y="15840"/>
                    </a:lnTo>
                    <a:lnTo>
                      <a:pt x="3434" y="11329"/>
                    </a:lnTo>
                    <a:cubicBezTo>
                      <a:pt x="3434" y="11329"/>
                      <a:pt x="2783" y="10677"/>
                      <a:pt x="2106" y="9950"/>
                    </a:cubicBezTo>
                    <a:cubicBezTo>
                      <a:pt x="276" y="8046"/>
                      <a:pt x="1" y="5063"/>
                      <a:pt x="1429" y="2858"/>
                    </a:cubicBezTo>
                    <a:cubicBezTo>
                      <a:pt x="2758" y="828"/>
                      <a:pt x="5790" y="1"/>
                      <a:pt x="8071" y="402"/>
                    </a:cubicBezTo>
                    <a:cubicBezTo>
                      <a:pt x="9449" y="627"/>
                      <a:pt x="10753" y="1354"/>
                      <a:pt x="11655" y="2432"/>
                    </a:cubicBezTo>
                    <a:cubicBezTo>
                      <a:pt x="12733" y="3735"/>
                      <a:pt x="12958" y="5439"/>
                      <a:pt x="12958" y="7043"/>
                    </a:cubicBezTo>
                    <a:lnTo>
                      <a:pt x="12733" y="7795"/>
                    </a:lnTo>
                    <a:lnTo>
                      <a:pt x="14287" y="10878"/>
                    </a:lnTo>
                    <a:lnTo>
                      <a:pt x="12958" y="11304"/>
                    </a:lnTo>
                    <a:cubicBezTo>
                      <a:pt x="12958" y="11304"/>
                      <a:pt x="13585" y="11805"/>
                      <a:pt x="13033" y="123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41"/>
              <p:cNvSpPr/>
              <p:nvPr/>
            </p:nvSpPr>
            <p:spPr>
              <a:xfrm>
                <a:off x="6606862" y="2709414"/>
                <a:ext cx="126404" cy="19701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3284" fill="none" extrusionOk="0">
                    <a:moveTo>
                      <a:pt x="1" y="0"/>
                    </a:moveTo>
                    <a:lnTo>
                      <a:pt x="1" y="2130"/>
                    </a:lnTo>
                    <a:lnTo>
                      <a:pt x="2106" y="3283"/>
                    </a:lnTo>
                  </a:path>
                </a:pathLst>
              </a:custGeom>
              <a:noFill/>
              <a:ln w="190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050" name="Picture 2" descr="DDR5 vs DDR4: Which RAM is best for gaming and content creation? |  Eurogamer.net">
            <a:extLst>
              <a:ext uri="{FF2B5EF4-FFF2-40B4-BE49-F238E27FC236}">
                <a16:creationId xmlns:a16="http://schemas.microsoft.com/office/drawing/2014/main" id="{8FE19054-8CBA-D3F3-A032-1F2B1B29F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2300" y="1782975"/>
            <a:ext cx="2113564" cy="105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ow Much Does RAM Affect Gaming? [Simple Answer]">
            <a:extLst>
              <a:ext uri="{FF2B5EF4-FFF2-40B4-BE49-F238E27FC236}">
                <a16:creationId xmlns:a16="http://schemas.microsoft.com/office/drawing/2014/main" id="{FB68EB30-E8AF-9D0C-8B71-C1E06C766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1484" y="2819842"/>
            <a:ext cx="2121742" cy="105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p42"/>
          <p:cNvSpPr txBox="1">
            <a:spLocks noGrp="1"/>
          </p:cNvSpPr>
          <p:nvPr>
            <p:ph type="title"/>
          </p:nvPr>
        </p:nvSpPr>
        <p:spPr>
          <a:xfrm>
            <a:off x="1339834" y="842685"/>
            <a:ext cx="32505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Random </a:t>
            </a:r>
            <a:r>
              <a:rPr lang="en-GB" dirty="0" err="1"/>
              <a:t>Acces</a:t>
            </a:r>
            <a:r>
              <a:rPr lang="en-GB" dirty="0"/>
              <a:t> Memory</a:t>
            </a:r>
          </a:p>
        </p:txBody>
      </p:sp>
      <p:sp>
        <p:nvSpPr>
          <p:cNvPr id="2139" name="Google Shape;2139;p42"/>
          <p:cNvSpPr txBox="1">
            <a:spLocks noGrp="1"/>
          </p:cNvSpPr>
          <p:nvPr>
            <p:ph type="subTitle" idx="1"/>
          </p:nvPr>
        </p:nvSpPr>
        <p:spPr>
          <a:xfrm>
            <a:off x="4179386" y="2016421"/>
            <a:ext cx="4360019" cy="150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RAM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yaddaşında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kiçik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qutular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var. Bu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qutuların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hər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biri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sıra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ilə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sütun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şəklində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yerləşir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Dəstə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şəklində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olan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RAM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qutularındakı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hər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qutucuğa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hücrə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deyilir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RAM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yaddaşı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zəruri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məlumatları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məhz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qutucuqlarda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saxlayır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istənilən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vaxt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tez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zamanda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ötürür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Prosessor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tələb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olunan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əməliyyat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RAMla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əlaqə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qurur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Bütün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əməliyyatlar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haqqında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məlumatlar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 RAM-da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saxlanılır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RAM-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ın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yüksək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tutumu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kompüterin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və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fərqli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cihazların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eyni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birdən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çox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əməliyyat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üçün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məlumat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saxlamaq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iqtidarında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olması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deməkdir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grpSp>
        <p:nvGrpSpPr>
          <p:cNvPr id="2140" name="Google Shape;2140;p42"/>
          <p:cNvGrpSpPr/>
          <p:nvPr/>
        </p:nvGrpSpPr>
        <p:grpSpPr>
          <a:xfrm>
            <a:off x="-308651" y="1747380"/>
            <a:ext cx="4264443" cy="2945603"/>
            <a:chOff x="-95251" y="1747380"/>
            <a:chExt cx="4264443" cy="2945603"/>
          </a:xfrm>
        </p:grpSpPr>
        <p:grpSp>
          <p:nvGrpSpPr>
            <p:cNvPr id="2141" name="Google Shape;2141;p42"/>
            <p:cNvGrpSpPr/>
            <p:nvPr/>
          </p:nvGrpSpPr>
          <p:grpSpPr>
            <a:xfrm flipH="1">
              <a:off x="1313697" y="1747380"/>
              <a:ext cx="2855495" cy="2153242"/>
              <a:chOff x="3499629" y="1503696"/>
              <a:chExt cx="1163286" cy="877163"/>
            </a:xfrm>
          </p:grpSpPr>
          <p:sp>
            <p:nvSpPr>
              <p:cNvPr id="2142" name="Google Shape;2142;p42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42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42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42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42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42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42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42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42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42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2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42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2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55" name="Google Shape;2155;p42"/>
              <p:cNvCxnSpPr/>
              <p:nvPr/>
            </p:nvCxnSpPr>
            <p:spPr>
              <a:xfrm>
                <a:off x="3499629" y="1925203"/>
                <a:ext cx="17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56" name="Google Shape;2156;p42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2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2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2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160" name="Google Shape;2160;p42"/>
            <p:cNvCxnSpPr/>
            <p:nvPr/>
          </p:nvCxnSpPr>
          <p:spPr>
            <a:xfrm rot="10800000">
              <a:off x="-6607" y="2785546"/>
              <a:ext cx="1575696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61" name="Google Shape;2161;p42"/>
            <p:cNvCxnSpPr/>
            <p:nvPr/>
          </p:nvCxnSpPr>
          <p:spPr>
            <a:xfrm>
              <a:off x="2762023" y="3900638"/>
              <a:ext cx="0" cy="79234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62" name="Google Shape;2162;p42"/>
            <p:cNvCxnSpPr/>
            <p:nvPr/>
          </p:nvCxnSpPr>
          <p:spPr>
            <a:xfrm rot="10800000">
              <a:off x="-95251" y="4690190"/>
              <a:ext cx="2859397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163" name="Google Shape;2163;p42"/>
            <p:cNvGrpSpPr/>
            <p:nvPr/>
          </p:nvGrpSpPr>
          <p:grpSpPr>
            <a:xfrm>
              <a:off x="2100720" y="2297855"/>
              <a:ext cx="978660" cy="1086821"/>
              <a:chOff x="2100720" y="2028530"/>
              <a:chExt cx="978660" cy="1086821"/>
            </a:xfrm>
          </p:grpSpPr>
          <p:sp>
            <p:nvSpPr>
              <p:cNvPr id="2164" name="Google Shape;2164;p42"/>
              <p:cNvSpPr/>
              <p:nvPr/>
            </p:nvSpPr>
            <p:spPr>
              <a:xfrm flipH="1">
                <a:off x="2100720" y="2028530"/>
                <a:ext cx="978660" cy="1086821"/>
              </a:xfrm>
              <a:custGeom>
                <a:avLst/>
                <a:gdLst/>
                <a:ahLst/>
                <a:cxnLst/>
                <a:rect l="l" t="t" r="r" b="b"/>
                <a:pathLst>
                  <a:path w="14287" h="15866" fill="none" extrusionOk="0">
                    <a:moveTo>
                      <a:pt x="13033" y="12331"/>
                    </a:moveTo>
                    <a:cubicBezTo>
                      <a:pt x="13033" y="12331"/>
                      <a:pt x="13459" y="12983"/>
                      <a:pt x="12683" y="13284"/>
                    </a:cubicBezTo>
                    <a:cubicBezTo>
                      <a:pt x="12532" y="13459"/>
                      <a:pt x="12482" y="13735"/>
                      <a:pt x="12582" y="13935"/>
                    </a:cubicBezTo>
                    <a:cubicBezTo>
                      <a:pt x="12632" y="14036"/>
                      <a:pt x="12657" y="14161"/>
                      <a:pt x="12657" y="14261"/>
                    </a:cubicBezTo>
                    <a:lnTo>
                      <a:pt x="12657" y="14261"/>
                    </a:lnTo>
                    <a:cubicBezTo>
                      <a:pt x="12657" y="14637"/>
                      <a:pt x="12231" y="14863"/>
                      <a:pt x="11906" y="14687"/>
                    </a:cubicBezTo>
                    <a:lnTo>
                      <a:pt x="9700" y="13509"/>
                    </a:lnTo>
                    <a:lnTo>
                      <a:pt x="9800" y="15865"/>
                    </a:lnTo>
                    <a:lnTo>
                      <a:pt x="3535" y="15840"/>
                    </a:lnTo>
                    <a:lnTo>
                      <a:pt x="3434" y="11329"/>
                    </a:lnTo>
                    <a:cubicBezTo>
                      <a:pt x="3434" y="11329"/>
                      <a:pt x="2783" y="10677"/>
                      <a:pt x="2106" y="9950"/>
                    </a:cubicBezTo>
                    <a:cubicBezTo>
                      <a:pt x="276" y="8046"/>
                      <a:pt x="1" y="5063"/>
                      <a:pt x="1429" y="2858"/>
                    </a:cubicBezTo>
                    <a:cubicBezTo>
                      <a:pt x="2758" y="828"/>
                      <a:pt x="5790" y="1"/>
                      <a:pt x="8071" y="402"/>
                    </a:cubicBezTo>
                    <a:cubicBezTo>
                      <a:pt x="9449" y="627"/>
                      <a:pt x="10753" y="1354"/>
                      <a:pt x="11655" y="2432"/>
                    </a:cubicBezTo>
                    <a:cubicBezTo>
                      <a:pt x="12733" y="3735"/>
                      <a:pt x="12958" y="5439"/>
                      <a:pt x="12958" y="7043"/>
                    </a:cubicBezTo>
                    <a:lnTo>
                      <a:pt x="12733" y="7795"/>
                    </a:lnTo>
                    <a:lnTo>
                      <a:pt x="14287" y="10878"/>
                    </a:lnTo>
                    <a:lnTo>
                      <a:pt x="12958" y="11304"/>
                    </a:lnTo>
                    <a:cubicBezTo>
                      <a:pt x="12958" y="11304"/>
                      <a:pt x="13585" y="11805"/>
                      <a:pt x="13033" y="123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2"/>
              <p:cNvSpPr/>
              <p:nvPr/>
            </p:nvSpPr>
            <p:spPr>
              <a:xfrm flipH="1">
                <a:off x="2414860" y="2729012"/>
                <a:ext cx="144330" cy="224954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3284" fill="none" extrusionOk="0">
                    <a:moveTo>
                      <a:pt x="1" y="0"/>
                    </a:moveTo>
                    <a:lnTo>
                      <a:pt x="1" y="2130"/>
                    </a:lnTo>
                    <a:lnTo>
                      <a:pt x="2106" y="3283"/>
                    </a:lnTo>
                  </a:path>
                </a:pathLst>
              </a:custGeom>
              <a:noFill/>
              <a:ln w="190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66" name="Google Shape;2166;p42"/>
              <p:cNvGrpSpPr/>
              <p:nvPr/>
            </p:nvGrpSpPr>
            <p:grpSpPr>
              <a:xfrm>
                <a:off x="2414845" y="2150838"/>
                <a:ext cx="454767" cy="454767"/>
                <a:chOff x="5122483" y="1943088"/>
                <a:chExt cx="454767" cy="454767"/>
              </a:xfrm>
            </p:grpSpPr>
            <p:sp>
              <p:nvSpPr>
                <p:cNvPr id="2167" name="Google Shape;2167;p42"/>
                <p:cNvSpPr/>
                <p:nvPr/>
              </p:nvSpPr>
              <p:spPr>
                <a:xfrm>
                  <a:off x="5122483" y="1943088"/>
                  <a:ext cx="454767" cy="454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2" h="8372" extrusionOk="0">
                      <a:moveTo>
                        <a:pt x="3860" y="0"/>
                      </a:moveTo>
                      <a:lnTo>
                        <a:pt x="3560" y="727"/>
                      </a:lnTo>
                      <a:cubicBezTo>
                        <a:pt x="3234" y="777"/>
                        <a:pt x="2908" y="877"/>
                        <a:pt x="2632" y="1028"/>
                      </a:cubicBezTo>
                      <a:lnTo>
                        <a:pt x="1956" y="652"/>
                      </a:lnTo>
                      <a:cubicBezTo>
                        <a:pt x="1605" y="877"/>
                        <a:pt x="1279" y="1153"/>
                        <a:pt x="1003" y="1454"/>
                      </a:cubicBezTo>
                      <a:lnTo>
                        <a:pt x="1279" y="2181"/>
                      </a:lnTo>
                      <a:cubicBezTo>
                        <a:pt x="1103" y="2456"/>
                        <a:pt x="953" y="2757"/>
                        <a:pt x="853" y="3058"/>
                      </a:cubicBezTo>
                      <a:lnTo>
                        <a:pt x="101" y="3258"/>
                      </a:lnTo>
                      <a:cubicBezTo>
                        <a:pt x="26" y="3559"/>
                        <a:pt x="1" y="3860"/>
                        <a:pt x="1" y="4186"/>
                      </a:cubicBezTo>
                      <a:cubicBezTo>
                        <a:pt x="1" y="4286"/>
                        <a:pt x="1" y="4411"/>
                        <a:pt x="26" y="4512"/>
                      </a:cubicBezTo>
                      <a:lnTo>
                        <a:pt x="728" y="4812"/>
                      </a:lnTo>
                      <a:cubicBezTo>
                        <a:pt x="778" y="5163"/>
                        <a:pt x="878" y="5464"/>
                        <a:pt x="1028" y="5765"/>
                      </a:cubicBezTo>
                      <a:lnTo>
                        <a:pt x="652" y="6441"/>
                      </a:lnTo>
                      <a:cubicBezTo>
                        <a:pt x="878" y="6792"/>
                        <a:pt x="1154" y="7093"/>
                        <a:pt x="1454" y="7369"/>
                      </a:cubicBezTo>
                      <a:lnTo>
                        <a:pt x="2181" y="7093"/>
                      </a:lnTo>
                      <a:cubicBezTo>
                        <a:pt x="2457" y="7268"/>
                        <a:pt x="2758" y="7419"/>
                        <a:pt x="3058" y="7519"/>
                      </a:cubicBezTo>
                      <a:lnTo>
                        <a:pt x="3284" y="8271"/>
                      </a:lnTo>
                      <a:cubicBezTo>
                        <a:pt x="3560" y="8346"/>
                        <a:pt x="3885" y="8371"/>
                        <a:pt x="4186" y="8371"/>
                      </a:cubicBezTo>
                      <a:lnTo>
                        <a:pt x="4512" y="8371"/>
                      </a:lnTo>
                      <a:lnTo>
                        <a:pt x="4838" y="7644"/>
                      </a:lnTo>
                      <a:cubicBezTo>
                        <a:pt x="5164" y="7594"/>
                        <a:pt x="5464" y="7494"/>
                        <a:pt x="5765" y="7344"/>
                      </a:cubicBezTo>
                      <a:lnTo>
                        <a:pt x="6442" y="7720"/>
                      </a:lnTo>
                      <a:cubicBezTo>
                        <a:pt x="6793" y="7519"/>
                        <a:pt x="7093" y="7243"/>
                        <a:pt x="7369" y="6918"/>
                      </a:cubicBezTo>
                      <a:lnTo>
                        <a:pt x="7093" y="6191"/>
                      </a:lnTo>
                      <a:cubicBezTo>
                        <a:pt x="7269" y="5915"/>
                        <a:pt x="7419" y="5639"/>
                        <a:pt x="7545" y="5314"/>
                      </a:cubicBezTo>
                      <a:lnTo>
                        <a:pt x="8271" y="5113"/>
                      </a:lnTo>
                      <a:cubicBezTo>
                        <a:pt x="8347" y="4812"/>
                        <a:pt x="8372" y="4512"/>
                        <a:pt x="8372" y="4186"/>
                      </a:cubicBezTo>
                      <a:cubicBezTo>
                        <a:pt x="8372" y="4085"/>
                        <a:pt x="8372" y="3985"/>
                        <a:pt x="8372" y="3860"/>
                      </a:cubicBezTo>
                      <a:lnTo>
                        <a:pt x="7670" y="3559"/>
                      </a:lnTo>
                      <a:cubicBezTo>
                        <a:pt x="7595" y="3233"/>
                        <a:pt x="7494" y="2907"/>
                        <a:pt x="7344" y="2632"/>
                      </a:cubicBezTo>
                      <a:lnTo>
                        <a:pt x="7745" y="1955"/>
                      </a:lnTo>
                      <a:cubicBezTo>
                        <a:pt x="7520" y="1604"/>
                        <a:pt x="7244" y="1278"/>
                        <a:pt x="6918" y="1003"/>
                      </a:cubicBezTo>
                      <a:lnTo>
                        <a:pt x="6191" y="1278"/>
                      </a:lnTo>
                      <a:cubicBezTo>
                        <a:pt x="5941" y="1103"/>
                        <a:pt x="5640" y="953"/>
                        <a:pt x="5314" y="852"/>
                      </a:cubicBezTo>
                      <a:lnTo>
                        <a:pt x="5114" y="100"/>
                      </a:lnTo>
                      <a:cubicBezTo>
                        <a:pt x="4813" y="25"/>
                        <a:pt x="4512" y="0"/>
                        <a:pt x="418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8" name="Google Shape;2168;p42"/>
                <p:cNvSpPr/>
                <p:nvPr/>
              </p:nvSpPr>
              <p:spPr>
                <a:xfrm>
                  <a:off x="5122483" y="1943088"/>
                  <a:ext cx="454767" cy="454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2" h="8372" fill="none" extrusionOk="0">
                      <a:moveTo>
                        <a:pt x="8372" y="4186"/>
                      </a:moveTo>
                      <a:cubicBezTo>
                        <a:pt x="8372" y="4512"/>
                        <a:pt x="8347" y="4812"/>
                        <a:pt x="8271" y="5113"/>
                      </a:cubicBezTo>
                      <a:lnTo>
                        <a:pt x="7545" y="5314"/>
                      </a:lnTo>
                      <a:cubicBezTo>
                        <a:pt x="7419" y="5639"/>
                        <a:pt x="7269" y="5915"/>
                        <a:pt x="7093" y="6191"/>
                      </a:cubicBezTo>
                      <a:lnTo>
                        <a:pt x="7369" y="6918"/>
                      </a:lnTo>
                      <a:cubicBezTo>
                        <a:pt x="7093" y="7243"/>
                        <a:pt x="6793" y="7519"/>
                        <a:pt x="6442" y="7720"/>
                      </a:cubicBezTo>
                      <a:lnTo>
                        <a:pt x="5765" y="7344"/>
                      </a:lnTo>
                      <a:cubicBezTo>
                        <a:pt x="5464" y="7494"/>
                        <a:pt x="5164" y="7594"/>
                        <a:pt x="4838" y="7644"/>
                      </a:cubicBezTo>
                      <a:lnTo>
                        <a:pt x="4512" y="8371"/>
                      </a:lnTo>
                      <a:cubicBezTo>
                        <a:pt x="4412" y="8371"/>
                        <a:pt x="4312" y="8371"/>
                        <a:pt x="4186" y="8371"/>
                      </a:cubicBezTo>
                      <a:cubicBezTo>
                        <a:pt x="3885" y="8371"/>
                        <a:pt x="3560" y="8346"/>
                        <a:pt x="3284" y="8271"/>
                      </a:cubicBezTo>
                      <a:lnTo>
                        <a:pt x="3058" y="7519"/>
                      </a:lnTo>
                      <a:cubicBezTo>
                        <a:pt x="2758" y="7419"/>
                        <a:pt x="2457" y="7268"/>
                        <a:pt x="2181" y="7093"/>
                      </a:cubicBezTo>
                      <a:lnTo>
                        <a:pt x="1454" y="7369"/>
                      </a:lnTo>
                      <a:cubicBezTo>
                        <a:pt x="1154" y="7093"/>
                        <a:pt x="878" y="6792"/>
                        <a:pt x="652" y="6441"/>
                      </a:cubicBezTo>
                      <a:lnTo>
                        <a:pt x="1028" y="5765"/>
                      </a:lnTo>
                      <a:cubicBezTo>
                        <a:pt x="878" y="5464"/>
                        <a:pt x="778" y="5163"/>
                        <a:pt x="728" y="4812"/>
                      </a:cubicBezTo>
                      <a:lnTo>
                        <a:pt x="26" y="4512"/>
                      </a:lnTo>
                      <a:cubicBezTo>
                        <a:pt x="1" y="4411"/>
                        <a:pt x="1" y="4286"/>
                        <a:pt x="1" y="4186"/>
                      </a:cubicBezTo>
                      <a:cubicBezTo>
                        <a:pt x="1" y="3860"/>
                        <a:pt x="26" y="3559"/>
                        <a:pt x="101" y="3258"/>
                      </a:cubicBezTo>
                      <a:lnTo>
                        <a:pt x="853" y="3058"/>
                      </a:lnTo>
                      <a:cubicBezTo>
                        <a:pt x="953" y="2757"/>
                        <a:pt x="1103" y="2456"/>
                        <a:pt x="1279" y="2181"/>
                      </a:cubicBezTo>
                      <a:lnTo>
                        <a:pt x="1003" y="1454"/>
                      </a:lnTo>
                      <a:cubicBezTo>
                        <a:pt x="1279" y="1153"/>
                        <a:pt x="1605" y="877"/>
                        <a:pt x="1956" y="652"/>
                      </a:cubicBezTo>
                      <a:lnTo>
                        <a:pt x="2632" y="1028"/>
                      </a:lnTo>
                      <a:cubicBezTo>
                        <a:pt x="2908" y="877"/>
                        <a:pt x="3234" y="777"/>
                        <a:pt x="3560" y="727"/>
                      </a:cubicBezTo>
                      <a:lnTo>
                        <a:pt x="3860" y="0"/>
                      </a:lnTo>
                      <a:cubicBezTo>
                        <a:pt x="3986" y="0"/>
                        <a:pt x="4086" y="0"/>
                        <a:pt x="4186" y="0"/>
                      </a:cubicBezTo>
                      <a:cubicBezTo>
                        <a:pt x="4512" y="0"/>
                        <a:pt x="4813" y="25"/>
                        <a:pt x="5114" y="100"/>
                      </a:cubicBezTo>
                      <a:lnTo>
                        <a:pt x="5314" y="852"/>
                      </a:lnTo>
                      <a:cubicBezTo>
                        <a:pt x="5640" y="953"/>
                        <a:pt x="5941" y="1103"/>
                        <a:pt x="6191" y="1278"/>
                      </a:cubicBezTo>
                      <a:lnTo>
                        <a:pt x="6918" y="1003"/>
                      </a:lnTo>
                      <a:cubicBezTo>
                        <a:pt x="7244" y="1278"/>
                        <a:pt x="7520" y="1604"/>
                        <a:pt x="7745" y="1955"/>
                      </a:cubicBezTo>
                      <a:lnTo>
                        <a:pt x="7344" y="2632"/>
                      </a:lnTo>
                      <a:cubicBezTo>
                        <a:pt x="7494" y="2907"/>
                        <a:pt x="7595" y="3233"/>
                        <a:pt x="7670" y="3559"/>
                      </a:cubicBezTo>
                      <a:lnTo>
                        <a:pt x="8372" y="3860"/>
                      </a:lnTo>
                      <a:cubicBezTo>
                        <a:pt x="8372" y="3985"/>
                        <a:pt x="8372" y="4085"/>
                        <a:pt x="8372" y="4186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miter lim="250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9" name="Google Shape;2169;p42"/>
                <p:cNvSpPr/>
                <p:nvPr/>
              </p:nvSpPr>
              <p:spPr>
                <a:xfrm>
                  <a:off x="5219172" y="2039724"/>
                  <a:ext cx="261442" cy="261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3" h="4813" extrusionOk="0">
                      <a:moveTo>
                        <a:pt x="2406" y="1"/>
                      </a:moveTo>
                      <a:cubicBezTo>
                        <a:pt x="1078" y="1"/>
                        <a:pt x="0" y="1078"/>
                        <a:pt x="0" y="2407"/>
                      </a:cubicBezTo>
                      <a:cubicBezTo>
                        <a:pt x="0" y="3735"/>
                        <a:pt x="1078" y="4813"/>
                        <a:pt x="2406" y="4813"/>
                      </a:cubicBezTo>
                      <a:cubicBezTo>
                        <a:pt x="3735" y="4813"/>
                        <a:pt x="4812" y="3735"/>
                        <a:pt x="4812" y="2407"/>
                      </a:cubicBezTo>
                      <a:cubicBezTo>
                        <a:pt x="4812" y="1078"/>
                        <a:pt x="3735" y="1"/>
                        <a:pt x="240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0" name="Google Shape;2170;p42"/>
                <p:cNvSpPr/>
                <p:nvPr/>
              </p:nvSpPr>
              <p:spPr>
                <a:xfrm>
                  <a:off x="5219172" y="2039724"/>
                  <a:ext cx="261442" cy="261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3" h="4813" fill="none" extrusionOk="0">
                      <a:moveTo>
                        <a:pt x="4812" y="2407"/>
                      </a:moveTo>
                      <a:cubicBezTo>
                        <a:pt x="4812" y="3735"/>
                        <a:pt x="3735" y="4813"/>
                        <a:pt x="2406" y="4813"/>
                      </a:cubicBezTo>
                      <a:cubicBezTo>
                        <a:pt x="1078" y="4813"/>
                        <a:pt x="0" y="3735"/>
                        <a:pt x="0" y="2407"/>
                      </a:cubicBezTo>
                      <a:cubicBezTo>
                        <a:pt x="0" y="1078"/>
                        <a:pt x="1078" y="1"/>
                        <a:pt x="2406" y="1"/>
                      </a:cubicBezTo>
                      <a:cubicBezTo>
                        <a:pt x="3735" y="1"/>
                        <a:pt x="4812" y="1078"/>
                        <a:pt x="4812" y="2407"/>
                      </a:cubicBezTo>
                      <a:close/>
                    </a:path>
                  </a:pathLst>
                </a:custGeom>
                <a:noFill/>
                <a:ln w="4375" cap="flat" cmpd="sng">
                  <a:solidFill>
                    <a:schemeClr val="accent3"/>
                  </a:solidFill>
                  <a:prstDash val="solid"/>
                  <a:miter lim="250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1" name="Google Shape;2171;p42"/>
                <p:cNvSpPr/>
                <p:nvPr/>
              </p:nvSpPr>
              <p:spPr>
                <a:xfrm>
                  <a:off x="5261379" y="2081930"/>
                  <a:ext cx="177029" cy="177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3259" extrusionOk="0">
                      <a:moveTo>
                        <a:pt x="1629" y="1"/>
                      </a:moveTo>
                      <a:cubicBezTo>
                        <a:pt x="727" y="1"/>
                        <a:pt x="0" y="727"/>
                        <a:pt x="0" y="1630"/>
                      </a:cubicBezTo>
                      <a:cubicBezTo>
                        <a:pt x="0" y="2532"/>
                        <a:pt x="727" y="3259"/>
                        <a:pt x="1629" y="3259"/>
                      </a:cubicBezTo>
                      <a:cubicBezTo>
                        <a:pt x="2531" y="3259"/>
                        <a:pt x="3258" y="2532"/>
                        <a:pt x="3258" y="1630"/>
                      </a:cubicBezTo>
                      <a:cubicBezTo>
                        <a:pt x="3258" y="727"/>
                        <a:pt x="2531" y="1"/>
                        <a:pt x="162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2" name="Google Shape;2172;p42"/>
                <p:cNvSpPr/>
                <p:nvPr/>
              </p:nvSpPr>
              <p:spPr>
                <a:xfrm>
                  <a:off x="5261379" y="2081930"/>
                  <a:ext cx="177029" cy="177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9" h="3259" fill="none" extrusionOk="0">
                      <a:moveTo>
                        <a:pt x="3258" y="1630"/>
                      </a:moveTo>
                      <a:cubicBezTo>
                        <a:pt x="3258" y="2532"/>
                        <a:pt x="2531" y="3259"/>
                        <a:pt x="1629" y="3259"/>
                      </a:cubicBezTo>
                      <a:cubicBezTo>
                        <a:pt x="727" y="3259"/>
                        <a:pt x="0" y="2532"/>
                        <a:pt x="0" y="1630"/>
                      </a:cubicBezTo>
                      <a:cubicBezTo>
                        <a:pt x="0" y="727"/>
                        <a:pt x="727" y="1"/>
                        <a:pt x="1629" y="1"/>
                      </a:cubicBezTo>
                      <a:cubicBezTo>
                        <a:pt x="2531" y="1"/>
                        <a:pt x="3258" y="727"/>
                        <a:pt x="3258" y="1630"/>
                      </a:cubicBezTo>
                      <a:close/>
                    </a:path>
                  </a:pathLst>
                </a:custGeom>
                <a:noFill/>
                <a:ln w="4375" cap="flat" cmpd="sng">
                  <a:solidFill>
                    <a:schemeClr val="accent3"/>
                  </a:solidFill>
                  <a:prstDash val="solid"/>
                  <a:miter lim="250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596F83-F3E9-6152-DD6D-FB004D236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8079" y="1777224"/>
            <a:ext cx="2098841" cy="2093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29"/>
          <p:cNvSpPr txBox="1">
            <a:spLocks noGrp="1"/>
          </p:cNvSpPr>
          <p:nvPr>
            <p:ph type="title"/>
          </p:nvPr>
        </p:nvSpPr>
        <p:spPr>
          <a:xfrm>
            <a:off x="915015" y="716256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Ram’lar</a:t>
            </a:r>
            <a:r>
              <a:rPr lang="az-Latn-AZ" dirty="0"/>
              <a:t>ın növlƏri 3 </a:t>
            </a:r>
            <a:r>
              <a:rPr lang="en-GB" dirty="0"/>
              <a:t>Tip</a:t>
            </a:r>
            <a:r>
              <a:rPr lang="az-Latn-AZ" dirty="0"/>
              <a:t>Ə bölünür </a:t>
            </a:r>
            <a:r>
              <a:rPr lang="en-GB" dirty="0"/>
              <a:t>:</a:t>
            </a:r>
            <a:endParaRPr dirty="0"/>
          </a:p>
        </p:txBody>
      </p:sp>
      <p:sp>
        <p:nvSpPr>
          <p:cNvPr id="1890" name="Google Shape;1890;p29"/>
          <p:cNvSpPr txBox="1">
            <a:spLocks noGrp="1"/>
          </p:cNvSpPr>
          <p:nvPr>
            <p:ph type="title" idx="8"/>
          </p:nvPr>
        </p:nvSpPr>
        <p:spPr>
          <a:xfrm>
            <a:off x="6672300" y="2868050"/>
            <a:ext cx="13683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Kanallara</a:t>
            </a:r>
            <a:r>
              <a:rPr lang="en-GB" dirty="0"/>
              <a:t> </a:t>
            </a:r>
            <a:r>
              <a:rPr lang="en-GB" dirty="0" err="1"/>
              <a:t>görə</a:t>
            </a:r>
            <a:endParaRPr lang="en-GB" dirty="0"/>
          </a:p>
        </p:txBody>
      </p:sp>
      <p:sp>
        <p:nvSpPr>
          <p:cNvPr id="1891" name="Google Shape;1891;p29"/>
          <p:cNvSpPr txBox="1">
            <a:spLocks noGrp="1"/>
          </p:cNvSpPr>
          <p:nvPr>
            <p:ph type="title" idx="9"/>
          </p:nvPr>
        </p:nvSpPr>
        <p:spPr>
          <a:xfrm>
            <a:off x="6832500" y="1766950"/>
            <a:ext cx="584700" cy="58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92" name="Google Shape;1892;p29"/>
          <p:cNvSpPr txBox="1">
            <a:spLocks noGrp="1"/>
          </p:cNvSpPr>
          <p:nvPr>
            <p:ph type="title" idx="5"/>
          </p:nvPr>
        </p:nvSpPr>
        <p:spPr>
          <a:xfrm>
            <a:off x="3666725" y="2868050"/>
            <a:ext cx="14220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Modul </a:t>
            </a:r>
            <a:r>
              <a:rPr lang="en-GB" dirty="0" err="1"/>
              <a:t>tipinə</a:t>
            </a:r>
            <a:r>
              <a:rPr lang="en-GB" dirty="0"/>
              <a:t> </a:t>
            </a:r>
            <a:r>
              <a:rPr lang="en-GB" dirty="0" err="1"/>
              <a:t>görə</a:t>
            </a:r>
            <a:endParaRPr lang="en-GB" dirty="0"/>
          </a:p>
        </p:txBody>
      </p:sp>
      <p:sp>
        <p:nvSpPr>
          <p:cNvPr id="1893" name="Google Shape;1893;p29"/>
          <p:cNvSpPr txBox="1">
            <a:spLocks noGrp="1"/>
          </p:cNvSpPr>
          <p:nvPr>
            <p:ph type="title" idx="6"/>
          </p:nvPr>
        </p:nvSpPr>
        <p:spPr>
          <a:xfrm>
            <a:off x="3828350" y="1766950"/>
            <a:ext cx="584700" cy="58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94" name="Google Shape;1894;p29"/>
          <p:cNvSpPr txBox="1">
            <a:spLocks noGrp="1"/>
          </p:cNvSpPr>
          <p:nvPr>
            <p:ph type="subTitle" idx="1"/>
          </p:nvPr>
        </p:nvSpPr>
        <p:spPr>
          <a:xfrm>
            <a:off x="729700" y="3797172"/>
            <a:ext cx="2167992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DDR</a:t>
            </a:r>
            <a:r>
              <a:rPr lang="az-Latn-AZ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indent="0"/>
            <a:r>
              <a:rPr lang="en-GB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DDR1        DDR2</a:t>
            </a:r>
          </a:p>
          <a:p>
            <a:pPr marL="0" indent="0"/>
            <a:r>
              <a:rPr lang="en-GB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DDR3        DDR4</a:t>
            </a:r>
          </a:p>
        </p:txBody>
      </p:sp>
      <p:sp>
        <p:nvSpPr>
          <p:cNvPr id="1895" name="Google Shape;1895;p29"/>
          <p:cNvSpPr txBox="1">
            <a:spLocks noGrp="1"/>
          </p:cNvSpPr>
          <p:nvPr>
            <p:ph type="title" idx="2"/>
          </p:nvPr>
        </p:nvSpPr>
        <p:spPr>
          <a:xfrm>
            <a:off x="729700" y="2868050"/>
            <a:ext cx="202112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DDR </a:t>
            </a:r>
            <a:r>
              <a:rPr lang="en-GB" dirty="0" err="1"/>
              <a:t>versiyasına</a:t>
            </a:r>
            <a:r>
              <a:rPr lang="en-GB" dirty="0"/>
              <a:t> </a:t>
            </a:r>
            <a:r>
              <a:rPr lang="en-GB" dirty="0" err="1"/>
              <a:t>görə</a:t>
            </a:r>
            <a:endParaRPr lang="en-GB" dirty="0"/>
          </a:p>
        </p:txBody>
      </p:sp>
      <p:sp>
        <p:nvSpPr>
          <p:cNvPr id="1896" name="Google Shape;1896;p29"/>
          <p:cNvSpPr txBox="1">
            <a:spLocks noGrp="1"/>
          </p:cNvSpPr>
          <p:nvPr>
            <p:ph type="title" idx="3"/>
          </p:nvPr>
        </p:nvSpPr>
        <p:spPr>
          <a:xfrm>
            <a:off x="878350" y="1766925"/>
            <a:ext cx="584700" cy="58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97" name="Google Shape;1897;p29"/>
          <p:cNvSpPr txBox="1">
            <a:spLocks noGrp="1"/>
          </p:cNvSpPr>
          <p:nvPr>
            <p:ph type="subTitle" idx="4"/>
          </p:nvPr>
        </p:nvSpPr>
        <p:spPr>
          <a:xfrm>
            <a:off x="3666725" y="3858115"/>
            <a:ext cx="2345467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DIMM (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İkiqat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Xətti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Modulu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SO-DIMM (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Kiçik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kontur</a:t>
            </a:r>
            <a:r>
              <a:rPr lang="en-GB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DIMM)</a:t>
            </a:r>
          </a:p>
        </p:txBody>
      </p:sp>
      <p:sp>
        <p:nvSpPr>
          <p:cNvPr id="1898" name="Google Shape;1898;p29"/>
          <p:cNvSpPr txBox="1">
            <a:spLocks noGrp="1"/>
          </p:cNvSpPr>
          <p:nvPr>
            <p:ph type="subTitle" idx="7"/>
          </p:nvPr>
        </p:nvSpPr>
        <p:spPr>
          <a:xfrm>
            <a:off x="6662600" y="3797172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Tək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Kanalı</a:t>
            </a:r>
            <a:endParaRPr lang="en-GB" sz="1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İkili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Kanalı</a:t>
            </a:r>
            <a:endParaRPr lang="en-GB" sz="1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Dördlü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Yaddaş</a:t>
            </a:r>
            <a:r>
              <a:rPr lang="en-GB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Kanalı</a:t>
            </a:r>
            <a:endParaRPr lang="en-GB" sz="1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" name="Google Shape;2457;p62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z-Latn-AZ" dirty="0"/>
              <a:t>DDR RAM NÖVLƏRİ – 1</a:t>
            </a:r>
            <a:r>
              <a:rPr lang="en-GB" dirty="0"/>
              <a:t>, 2, 3 </a:t>
            </a:r>
            <a:r>
              <a:rPr lang="az-Latn-AZ" dirty="0"/>
              <a:t>vƏ</a:t>
            </a:r>
            <a:r>
              <a:rPr lang="en-GB" dirty="0"/>
              <a:t> 4</a:t>
            </a:r>
            <a:endParaRPr dirty="0"/>
          </a:p>
        </p:txBody>
      </p:sp>
      <p:grpSp>
        <p:nvGrpSpPr>
          <p:cNvPr id="2458" name="Google Shape;2458;p62"/>
          <p:cNvGrpSpPr/>
          <p:nvPr/>
        </p:nvGrpSpPr>
        <p:grpSpPr>
          <a:xfrm>
            <a:off x="3580035" y="1736048"/>
            <a:ext cx="1981929" cy="2335377"/>
            <a:chOff x="1315980" y="1943904"/>
            <a:chExt cx="1719977" cy="2026709"/>
          </a:xfrm>
        </p:grpSpPr>
        <p:sp>
          <p:nvSpPr>
            <p:cNvPr id="2459" name="Google Shape;2459;p62"/>
            <p:cNvSpPr/>
            <p:nvPr/>
          </p:nvSpPr>
          <p:spPr>
            <a:xfrm>
              <a:off x="2275272" y="1981145"/>
              <a:ext cx="760684" cy="1959296"/>
            </a:xfrm>
            <a:custGeom>
              <a:avLst/>
              <a:gdLst/>
              <a:ahLst/>
              <a:cxnLst/>
              <a:rect l="l" t="t" r="r" b="b"/>
              <a:pathLst>
                <a:path w="4412" h="11364" extrusionOk="0">
                  <a:moveTo>
                    <a:pt x="929" y="0"/>
                  </a:moveTo>
                  <a:cubicBezTo>
                    <a:pt x="738" y="0"/>
                    <a:pt x="547" y="38"/>
                    <a:pt x="377" y="110"/>
                  </a:cubicBezTo>
                  <a:cubicBezTo>
                    <a:pt x="377" y="135"/>
                    <a:pt x="352" y="160"/>
                    <a:pt x="327" y="185"/>
                  </a:cubicBezTo>
                  <a:cubicBezTo>
                    <a:pt x="276" y="260"/>
                    <a:pt x="226" y="311"/>
                    <a:pt x="226" y="386"/>
                  </a:cubicBezTo>
                  <a:cubicBezTo>
                    <a:pt x="226" y="486"/>
                    <a:pt x="276" y="561"/>
                    <a:pt x="327" y="636"/>
                  </a:cubicBezTo>
                  <a:cubicBezTo>
                    <a:pt x="377" y="737"/>
                    <a:pt x="452" y="837"/>
                    <a:pt x="502" y="937"/>
                  </a:cubicBezTo>
                  <a:cubicBezTo>
                    <a:pt x="778" y="1388"/>
                    <a:pt x="1028" y="1814"/>
                    <a:pt x="1254" y="2265"/>
                  </a:cubicBezTo>
                  <a:cubicBezTo>
                    <a:pt x="1304" y="2391"/>
                    <a:pt x="1379" y="2516"/>
                    <a:pt x="1429" y="2641"/>
                  </a:cubicBezTo>
                  <a:cubicBezTo>
                    <a:pt x="1454" y="2666"/>
                    <a:pt x="1479" y="2717"/>
                    <a:pt x="1479" y="2742"/>
                  </a:cubicBezTo>
                  <a:cubicBezTo>
                    <a:pt x="1580" y="2967"/>
                    <a:pt x="1655" y="3218"/>
                    <a:pt x="1555" y="3443"/>
                  </a:cubicBezTo>
                  <a:cubicBezTo>
                    <a:pt x="2056" y="3468"/>
                    <a:pt x="2507" y="3869"/>
                    <a:pt x="2582" y="4346"/>
                  </a:cubicBezTo>
                  <a:cubicBezTo>
                    <a:pt x="2607" y="4396"/>
                    <a:pt x="2607" y="4421"/>
                    <a:pt x="2607" y="4471"/>
                  </a:cubicBezTo>
                  <a:cubicBezTo>
                    <a:pt x="2632" y="4922"/>
                    <a:pt x="2382" y="5373"/>
                    <a:pt x="1981" y="5574"/>
                  </a:cubicBezTo>
                  <a:cubicBezTo>
                    <a:pt x="1956" y="5599"/>
                    <a:pt x="1905" y="5624"/>
                    <a:pt x="1855" y="5649"/>
                  </a:cubicBezTo>
                  <a:cubicBezTo>
                    <a:pt x="1805" y="5749"/>
                    <a:pt x="1830" y="5875"/>
                    <a:pt x="1905" y="5950"/>
                  </a:cubicBezTo>
                  <a:cubicBezTo>
                    <a:pt x="1981" y="6025"/>
                    <a:pt x="2106" y="6075"/>
                    <a:pt x="2181" y="6150"/>
                  </a:cubicBezTo>
                  <a:cubicBezTo>
                    <a:pt x="2407" y="6326"/>
                    <a:pt x="2482" y="6626"/>
                    <a:pt x="2457" y="6902"/>
                  </a:cubicBezTo>
                  <a:cubicBezTo>
                    <a:pt x="2432" y="7052"/>
                    <a:pt x="2382" y="7203"/>
                    <a:pt x="2332" y="7353"/>
                  </a:cubicBezTo>
                  <a:cubicBezTo>
                    <a:pt x="2281" y="7479"/>
                    <a:pt x="2231" y="7579"/>
                    <a:pt x="2181" y="7679"/>
                  </a:cubicBezTo>
                  <a:cubicBezTo>
                    <a:pt x="2099" y="7822"/>
                    <a:pt x="1985" y="7982"/>
                    <a:pt x="1850" y="7982"/>
                  </a:cubicBezTo>
                  <a:cubicBezTo>
                    <a:pt x="1819" y="7982"/>
                    <a:pt x="1788" y="7973"/>
                    <a:pt x="1755" y="7955"/>
                  </a:cubicBezTo>
                  <a:lnTo>
                    <a:pt x="1755" y="7955"/>
                  </a:lnTo>
                  <a:cubicBezTo>
                    <a:pt x="1705" y="8230"/>
                    <a:pt x="1730" y="8506"/>
                    <a:pt x="1830" y="8782"/>
                  </a:cubicBezTo>
                  <a:cubicBezTo>
                    <a:pt x="1830" y="8832"/>
                    <a:pt x="1855" y="8882"/>
                    <a:pt x="1855" y="8957"/>
                  </a:cubicBezTo>
                  <a:cubicBezTo>
                    <a:pt x="1855" y="9007"/>
                    <a:pt x="1805" y="9083"/>
                    <a:pt x="1755" y="9108"/>
                  </a:cubicBezTo>
                  <a:cubicBezTo>
                    <a:pt x="1682" y="9144"/>
                    <a:pt x="1581" y="9168"/>
                    <a:pt x="1484" y="9168"/>
                  </a:cubicBezTo>
                  <a:cubicBezTo>
                    <a:pt x="1448" y="9168"/>
                    <a:pt x="1413" y="9164"/>
                    <a:pt x="1379" y="9158"/>
                  </a:cubicBezTo>
                  <a:cubicBezTo>
                    <a:pt x="1304" y="9383"/>
                    <a:pt x="1254" y="9609"/>
                    <a:pt x="1179" y="9809"/>
                  </a:cubicBezTo>
                  <a:cubicBezTo>
                    <a:pt x="1179" y="9834"/>
                    <a:pt x="1154" y="9859"/>
                    <a:pt x="1154" y="9859"/>
                  </a:cubicBezTo>
                  <a:cubicBezTo>
                    <a:pt x="1103" y="10010"/>
                    <a:pt x="1053" y="10160"/>
                    <a:pt x="903" y="10185"/>
                  </a:cubicBezTo>
                  <a:cubicBezTo>
                    <a:pt x="836" y="10185"/>
                    <a:pt x="769" y="10163"/>
                    <a:pt x="710" y="10163"/>
                  </a:cubicBezTo>
                  <a:cubicBezTo>
                    <a:pt x="680" y="10163"/>
                    <a:pt x="652" y="10169"/>
                    <a:pt x="627" y="10185"/>
                  </a:cubicBezTo>
                  <a:cubicBezTo>
                    <a:pt x="627" y="10210"/>
                    <a:pt x="602" y="10210"/>
                    <a:pt x="602" y="10235"/>
                  </a:cubicBezTo>
                  <a:cubicBezTo>
                    <a:pt x="602" y="10260"/>
                    <a:pt x="602" y="10286"/>
                    <a:pt x="577" y="10311"/>
                  </a:cubicBezTo>
                  <a:cubicBezTo>
                    <a:pt x="577" y="10461"/>
                    <a:pt x="552" y="10611"/>
                    <a:pt x="527" y="10762"/>
                  </a:cubicBezTo>
                  <a:cubicBezTo>
                    <a:pt x="503" y="10757"/>
                    <a:pt x="480" y="10755"/>
                    <a:pt x="456" y="10755"/>
                  </a:cubicBezTo>
                  <a:cubicBezTo>
                    <a:pt x="235" y="10755"/>
                    <a:pt x="46" y="10961"/>
                    <a:pt x="1" y="11188"/>
                  </a:cubicBezTo>
                  <a:cubicBezTo>
                    <a:pt x="176" y="11213"/>
                    <a:pt x="301" y="11288"/>
                    <a:pt x="301" y="11288"/>
                  </a:cubicBezTo>
                  <a:cubicBezTo>
                    <a:pt x="427" y="11343"/>
                    <a:pt x="535" y="11364"/>
                    <a:pt x="629" y="11364"/>
                  </a:cubicBezTo>
                  <a:cubicBezTo>
                    <a:pt x="965" y="11364"/>
                    <a:pt x="1103" y="11088"/>
                    <a:pt x="1103" y="11088"/>
                  </a:cubicBezTo>
                  <a:cubicBezTo>
                    <a:pt x="1173" y="11099"/>
                    <a:pt x="1238" y="11105"/>
                    <a:pt x="1301" y="11105"/>
                  </a:cubicBezTo>
                  <a:cubicBezTo>
                    <a:pt x="2026" y="11105"/>
                    <a:pt x="2281" y="10361"/>
                    <a:pt x="2281" y="10361"/>
                  </a:cubicBezTo>
                  <a:cubicBezTo>
                    <a:pt x="3509" y="9809"/>
                    <a:pt x="3284" y="8732"/>
                    <a:pt x="3284" y="8732"/>
                  </a:cubicBezTo>
                  <a:cubicBezTo>
                    <a:pt x="4011" y="8406"/>
                    <a:pt x="3585" y="7804"/>
                    <a:pt x="3585" y="7804"/>
                  </a:cubicBezTo>
                  <a:cubicBezTo>
                    <a:pt x="4412" y="7303"/>
                    <a:pt x="3936" y="6276"/>
                    <a:pt x="3936" y="6276"/>
                  </a:cubicBezTo>
                  <a:cubicBezTo>
                    <a:pt x="4036" y="5950"/>
                    <a:pt x="4111" y="5699"/>
                    <a:pt x="4136" y="5448"/>
                  </a:cubicBezTo>
                  <a:cubicBezTo>
                    <a:pt x="4236" y="4396"/>
                    <a:pt x="3660" y="3995"/>
                    <a:pt x="3710" y="3719"/>
                  </a:cubicBezTo>
                  <a:cubicBezTo>
                    <a:pt x="3760" y="3418"/>
                    <a:pt x="3309" y="2992"/>
                    <a:pt x="3309" y="2992"/>
                  </a:cubicBezTo>
                  <a:cubicBezTo>
                    <a:pt x="3309" y="2992"/>
                    <a:pt x="3685" y="2291"/>
                    <a:pt x="2958" y="1789"/>
                  </a:cubicBezTo>
                  <a:cubicBezTo>
                    <a:pt x="2332" y="1363"/>
                    <a:pt x="2156" y="1088"/>
                    <a:pt x="2131" y="1012"/>
                  </a:cubicBezTo>
                  <a:cubicBezTo>
                    <a:pt x="2106" y="1012"/>
                    <a:pt x="2106" y="987"/>
                    <a:pt x="2106" y="987"/>
                  </a:cubicBezTo>
                  <a:cubicBezTo>
                    <a:pt x="2013" y="302"/>
                    <a:pt x="1470" y="0"/>
                    <a:pt x="9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2"/>
            <p:cNvSpPr/>
            <p:nvPr/>
          </p:nvSpPr>
          <p:spPr>
            <a:xfrm>
              <a:off x="1328911" y="1981145"/>
              <a:ext cx="760684" cy="1959296"/>
            </a:xfrm>
            <a:custGeom>
              <a:avLst/>
              <a:gdLst/>
              <a:ahLst/>
              <a:cxnLst/>
              <a:rect l="l" t="t" r="r" b="b"/>
              <a:pathLst>
                <a:path w="4412" h="11364" extrusionOk="0">
                  <a:moveTo>
                    <a:pt x="3494" y="0"/>
                  </a:moveTo>
                  <a:cubicBezTo>
                    <a:pt x="2957" y="0"/>
                    <a:pt x="2399" y="302"/>
                    <a:pt x="2307" y="987"/>
                  </a:cubicBezTo>
                  <a:cubicBezTo>
                    <a:pt x="2307" y="987"/>
                    <a:pt x="2307" y="1012"/>
                    <a:pt x="2307" y="1012"/>
                  </a:cubicBezTo>
                  <a:cubicBezTo>
                    <a:pt x="2257" y="1088"/>
                    <a:pt x="2081" y="1363"/>
                    <a:pt x="1455" y="1789"/>
                  </a:cubicBezTo>
                  <a:cubicBezTo>
                    <a:pt x="728" y="2291"/>
                    <a:pt x="1104" y="2992"/>
                    <a:pt x="1104" y="2992"/>
                  </a:cubicBezTo>
                  <a:cubicBezTo>
                    <a:pt x="1104" y="2992"/>
                    <a:pt x="653" y="3418"/>
                    <a:pt x="703" y="3719"/>
                  </a:cubicBezTo>
                  <a:cubicBezTo>
                    <a:pt x="753" y="3995"/>
                    <a:pt x="176" y="4396"/>
                    <a:pt x="302" y="5448"/>
                  </a:cubicBezTo>
                  <a:cubicBezTo>
                    <a:pt x="327" y="5699"/>
                    <a:pt x="377" y="5950"/>
                    <a:pt x="502" y="6276"/>
                  </a:cubicBezTo>
                  <a:cubicBezTo>
                    <a:pt x="502" y="6276"/>
                    <a:pt x="1" y="7303"/>
                    <a:pt x="828" y="7804"/>
                  </a:cubicBezTo>
                  <a:cubicBezTo>
                    <a:pt x="828" y="7804"/>
                    <a:pt x="427" y="8406"/>
                    <a:pt x="1129" y="8732"/>
                  </a:cubicBezTo>
                  <a:cubicBezTo>
                    <a:pt x="1129" y="8732"/>
                    <a:pt x="903" y="9809"/>
                    <a:pt x="2131" y="10361"/>
                  </a:cubicBezTo>
                  <a:cubicBezTo>
                    <a:pt x="2131" y="10361"/>
                    <a:pt x="2386" y="11105"/>
                    <a:pt x="3112" y="11105"/>
                  </a:cubicBezTo>
                  <a:cubicBezTo>
                    <a:pt x="3174" y="11105"/>
                    <a:pt x="3240" y="11099"/>
                    <a:pt x="3309" y="11088"/>
                  </a:cubicBezTo>
                  <a:cubicBezTo>
                    <a:pt x="3309" y="11088"/>
                    <a:pt x="3447" y="11364"/>
                    <a:pt x="3784" y="11364"/>
                  </a:cubicBezTo>
                  <a:cubicBezTo>
                    <a:pt x="3877" y="11364"/>
                    <a:pt x="3986" y="11343"/>
                    <a:pt x="4111" y="11288"/>
                  </a:cubicBezTo>
                  <a:cubicBezTo>
                    <a:pt x="4111" y="11288"/>
                    <a:pt x="4237" y="11213"/>
                    <a:pt x="4412" y="11188"/>
                  </a:cubicBezTo>
                  <a:cubicBezTo>
                    <a:pt x="4367" y="10961"/>
                    <a:pt x="4178" y="10755"/>
                    <a:pt x="3956" y="10755"/>
                  </a:cubicBezTo>
                  <a:cubicBezTo>
                    <a:pt x="3933" y="10755"/>
                    <a:pt x="3909" y="10757"/>
                    <a:pt x="3886" y="10762"/>
                  </a:cubicBezTo>
                  <a:cubicBezTo>
                    <a:pt x="3861" y="10611"/>
                    <a:pt x="3861" y="10461"/>
                    <a:pt x="3836" y="10311"/>
                  </a:cubicBezTo>
                  <a:cubicBezTo>
                    <a:pt x="3836" y="10286"/>
                    <a:pt x="3836" y="10260"/>
                    <a:pt x="3810" y="10235"/>
                  </a:cubicBezTo>
                  <a:cubicBezTo>
                    <a:pt x="3810" y="10210"/>
                    <a:pt x="3810" y="10210"/>
                    <a:pt x="3785" y="10185"/>
                  </a:cubicBezTo>
                  <a:cubicBezTo>
                    <a:pt x="3769" y="10169"/>
                    <a:pt x="3744" y="10163"/>
                    <a:pt x="3714" y="10163"/>
                  </a:cubicBezTo>
                  <a:cubicBezTo>
                    <a:pt x="3655" y="10163"/>
                    <a:pt x="3577" y="10185"/>
                    <a:pt x="3510" y="10185"/>
                  </a:cubicBezTo>
                  <a:cubicBezTo>
                    <a:pt x="3384" y="10160"/>
                    <a:pt x="3309" y="10010"/>
                    <a:pt x="3259" y="9859"/>
                  </a:cubicBezTo>
                  <a:cubicBezTo>
                    <a:pt x="3259" y="9859"/>
                    <a:pt x="3259" y="9834"/>
                    <a:pt x="3234" y="9809"/>
                  </a:cubicBezTo>
                  <a:cubicBezTo>
                    <a:pt x="3184" y="9609"/>
                    <a:pt x="3109" y="9383"/>
                    <a:pt x="3034" y="9158"/>
                  </a:cubicBezTo>
                  <a:cubicBezTo>
                    <a:pt x="3000" y="9164"/>
                    <a:pt x="2966" y="9168"/>
                    <a:pt x="2933" y="9168"/>
                  </a:cubicBezTo>
                  <a:cubicBezTo>
                    <a:pt x="2843" y="9168"/>
                    <a:pt x="2756" y="9144"/>
                    <a:pt x="2683" y="9108"/>
                  </a:cubicBezTo>
                  <a:cubicBezTo>
                    <a:pt x="2607" y="9083"/>
                    <a:pt x="2582" y="9007"/>
                    <a:pt x="2557" y="8957"/>
                  </a:cubicBezTo>
                  <a:cubicBezTo>
                    <a:pt x="2557" y="8882"/>
                    <a:pt x="2582" y="8832"/>
                    <a:pt x="2607" y="8782"/>
                  </a:cubicBezTo>
                  <a:cubicBezTo>
                    <a:pt x="2683" y="8506"/>
                    <a:pt x="2708" y="8230"/>
                    <a:pt x="2658" y="7955"/>
                  </a:cubicBezTo>
                  <a:lnTo>
                    <a:pt x="2658" y="7955"/>
                  </a:lnTo>
                  <a:cubicBezTo>
                    <a:pt x="2630" y="7973"/>
                    <a:pt x="2601" y="7982"/>
                    <a:pt x="2572" y="7982"/>
                  </a:cubicBezTo>
                  <a:cubicBezTo>
                    <a:pt x="2446" y="7982"/>
                    <a:pt x="2318" y="7822"/>
                    <a:pt x="2257" y="7679"/>
                  </a:cubicBezTo>
                  <a:cubicBezTo>
                    <a:pt x="2206" y="7579"/>
                    <a:pt x="2156" y="7479"/>
                    <a:pt x="2106" y="7353"/>
                  </a:cubicBezTo>
                  <a:cubicBezTo>
                    <a:pt x="2031" y="7203"/>
                    <a:pt x="1981" y="7052"/>
                    <a:pt x="1981" y="6902"/>
                  </a:cubicBezTo>
                  <a:cubicBezTo>
                    <a:pt x="1931" y="6626"/>
                    <a:pt x="2031" y="6326"/>
                    <a:pt x="2232" y="6150"/>
                  </a:cubicBezTo>
                  <a:cubicBezTo>
                    <a:pt x="2332" y="6075"/>
                    <a:pt x="2432" y="6025"/>
                    <a:pt x="2507" y="5950"/>
                  </a:cubicBezTo>
                  <a:cubicBezTo>
                    <a:pt x="2582" y="5875"/>
                    <a:pt x="2633" y="5749"/>
                    <a:pt x="2557" y="5649"/>
                  </a:cubicBezTo>
                  <a:cubicBezTo>
                    <a:pt x="2532" y="5624"/>
                    <a:pt x="2482" y="5599"/>
                    <a:pt x="2432" y="5574"/>
                  </a:cubicBezTo>
                  <a:cubicBezTo>
                    <a:pt x="2031" y="5373"/>
                    <a:pt x="1780" y="4922"/>
                    <a:pt x="1805" y="4471"/>
                  </a:cubicBezTo>
                  <a:cubicBezTo>
                    <a:pt x="1805" y="4421"/>
                    <a:pt x="1831" y="4396"/>
                    <a:pt x="1831" y="4346"/>
                  </a:cubicBezTo>
                  <a:cubicBezTo>
                    <a:pt x="1931" y="3869"/>
                    <a:pt x="2357" y="3468"/>
                    <a:pt x="2858" y="3443"/>
                  </a:cubicBezTo>
                  <a:cubicBezTo>
                    <a:pt x="2758" y="3218"/>
                    <a:pt x="2833" y="2967"/>
                    <a:pt x="2933" y="2742"/>
                  </a:cubicBezTo>
                  <a:cubicBezTo>
                    <a:pt x="2958" y="2717"/>
                    <a:pt x="2958" y="2666"/>
                    <a:pt x="2983" y="2641"/>
                  </a:cubicBezTo>
                  <a:cubicBezTo>
                    <a:pt x="3034" y="2516"/>
                    <a:pt x="3109" y="2391"/>
                    <a:pt x="3159" y="2265"/>
                  </a:cubicBezTo>
                  <a:cubicBezTo>
                    <a:pt x="3409" y="1814"/>
                    <a:pt x="3635" y="1388"/>
                    <a:pt x="3911" y="937"/>
                  </a:cubicBezTo>
                  <a:cubicBezTo>
                    <a:pt x="3961" y="837"/>
                    <a:pt x="4036" y="737"/>
                    <a:pt x="4086" y="636"/>
                  </a:cubicBezTo>
                  <a:cubicBezTo>
                    <a:pt x="4136" y="561"/>
                    <a:pt x="4186" y="486"/>
                    <a:pt x="4186" y="386"/>
                  </a:cubicBezTo>
                  <a:cubicBezTo>
                    <a:pt x="4186" y="311"/>
                    <a:pt x="4136" y="260"/>
                    <a:pt x="4086" y="185"/>
                  </a:cubicBezTo>
                  <a:cubicBezTo>
                    <a:pt x="4086" y="160"/>
                    <a:pt x="4061" y="135"/>
                    <a:pt x="4036" y="110"/>
                  </a:cubicBezTo>
                  <a:cubicBezTo>
                    <a:pt x="3872" y="38"/>
                    <a:pt x="3685" y="0"/>
                    <a:pt x="3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2"/>
            <p:cNvSpPr/>
            <p:nvPr/>
          </p:nvSpPr>
          <p:spPr>
            <a:xfrm>
              <a:off x="1315980" y="1943904"/>
              <a:ext cx="834132" cy="2026709"/>
            </a:xfrm>
            <a:custGeom>
              <a:avLst/>
              <a:gdLst/>
              <a:ahLst/>
              <a:cxnLst/>
              <a:rect l="l" t="t" r="r" b="b"/>
              <a:pathLst>
                <a:path w="4838" h="11755" fill="none" extrusionOk="0">
                  <a:moveTo>
                    <a:pt x="4838" y="1679"/>
                  </a:moveTo>
                  <a:cubicBezTo>
                    <a:pt x="4838" y="1253"/>
                    <a:pt x="4637" y="652"/>
                    <a:pt x="4362" y="426"/>
                  </a:cubicBezTo>
                  <a:cubicBezTo>
                    <a:pt x="3760" y="0"/>
                    <a:pt x="2557" y="151"/>
                    <a:pt x="2407" y="1203"/>
                  </a:cubicBezTo>
                  <a:cubicBezTo>
                    <a:pt x="2407" y="1203"/>
                    <a:pt x="2307" y="1504"/>
                    <a:pt x="1555" y="2005"/>
                  </a:cubicBezTo>
                  <a:cubicBezTo>
                    <a:pt x="828" y="2507"/>
                    <a:pt x="1204" y="3208"/>
                    <a:pt x="1204" y="3208"/>
                  </a:cubicBezTo>
                  <a:cubicBezTo>
                    <a:pt x="1204" y="3208"/>
                    <a:pt x="753" y="3634"/>
                    <a:pt x="803" y="3960"/>
                  </a:cubicBezTo>
                  <a:cubicBezTo>
                    <a:pt x="853" y="4261"/>
                    <a:pt x="1" y="4787"/>
                    <a:pt x="602" y="6492"/>
                  </a:cubicBezTo>
                  <a:cubicBezTo>
                    <a:pt x="602" y="6492"/>
                    <a:pt x="101" y="7519"/>
                    <a:pt x="928" y="8020"/>
                  </a:cubicBezTo>
                  <a:cubicBezTo>
                    <a:pt x="928" y="8020"/>
                    <a:pt x="527" y="8622"/>
                    <a:pt x="1254" y="8948"/>
                  </a:cubicBezTo>
                  <a:cubicBezTo>
                    <a:pt x="1254" y="8948"/>
                    <a:pt x="1003" y="10025"/>
                    <a:pt x="2231" y="10577"/>
                  </a:cubicBezTo>
                  <a:cubicBezTo>
                    <a:pt x="2231" y="10577"/>
                    <a:pt x="2532" y="11454"/>
                    <a:pt x="3409" y="11304"/>
                  </a:cubicBezTo>
                  <a:cubicBezTo>
                    <a:pt x="3409" y="11304"/>
                    <a:pt x="3635" y="11755"/>
                    <a:pt x="4211" y="11504"/>
                  </a:cubicBezTo>
                  <a:cubicBezTo>
                    <a:pt x="4211" y="11504"/>
                    <a:pt x="4512" y="11329"/>
                    <a:pt x="4838" y="11429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2"/>
            <p:cNvSpPr/>
            <p:nvPr/>
          </p:nvSpPr>
          <p:spPr>
            <a:xfrm>
              <a:off x="1679077" y="2151314"/>
              <a:ext cx="272239" cy="237757"/>
            </a:xfrm>
            <a:custGeom>
              <a:avLst/>
              <a:gdLst/>
              <a:ahLst/>
              <a:cxnLst/>
              <a:rect l="l" t="t" r="r" b="b"/>
              <a:pathLst>
                <a:path w="1579" h="1379" fill="none" extrusionOk="0">
                  <a:moveTo>
                    <a:pt x="301" y="0"/>
                  </a:moveTo>
                  <a:cubicBezTo>
                    <a:pt x="301" y="0"/>
                    <a:pt x="0" y="1379"/>
                    <a:pt x="1579" y="1304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2"/>
            <p:cNvSpPr/>
            <p:nvPr/>
          </p:nvSpPr>
          <p:spPr>
            <a:xfrm>
              <a:off x="1791316" y="2488377"/>
              <a:ext cx="358790" cy="198964"/>
            </a:xfrm>
            <a:custGeom>
              <a:avLst/>
              <a:gdLst/>
              <a:ahLst/>
              <a:cxnLst/>
              <a:rect l="l" t="t" r="r" b="b"/>
              <a:pathLst>
                <a:path w="2081" h="1154" fill="none" extrusionOk="0">
                  <a:moveTo>
                    <a:pt x="2081" y="0"/>
                  </a:moveTo>
                  <a:cubicBezTo>
                    <a:pt x="2081" y="0"/>
                    <a:pt x="1454" y="1153"/>
                    <a:pt x="1" y="827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2"/>
            <p:cNvSpPr/>
            <p:nvPr/>
          </p:nvSpPr>
          <p:spPr>
            <a:xfrm>
              <a:off x="1765454" y="2440791"/>
              <a:ext cx="254998" cy="172930"/>
            </a:xfrm>
            <a:custGeom>
              <a:avLst/>
              <a:gdLst/>
              <a:ahLst/>
              <a:cxnLst/>
              <a:rect l="l" t="t" r="r" b="b"/>
              <a:pathLst>
                <a:path w="1479" h="1003" fill="none" extrusionOk="0">
                  <a:moveTo>
                    <a:pt x="1429" y="1003"/>
                  </a:moveTo>
                  <a:cubicBezTo>
                    <a:pt x="1429" y="1003"/>
                    <a:pt x="1479" y="176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2"/>
            <p:cNvSpPr/>
            <p:nvPr/>
          </p:nvSpPr>
          <p:spPr>
            <a:xfrm>
              <a:off x="1454253" y="2626650"/>
              <a:ext cx="220516" cy="164309"/>
            </a:xfrm>
            <a:custGeom>
              <a:avLst/>
              <a:gdLst/>
              <a:ahLst/>
              <a:cxnLst/>
              <a:rect l="l" t="t" r="r" b="b"/>
              <a:pathLst>
                <a:path w="1279" h="953" fill="none" extrusionOk="0">
                  <a:moveTo>
                    <a:pt x="1" y="0"/>
                  </a:moveTo>
                  <a:cubicBezTo>
                    <a:pt x="1" y="0"/>
                    <a:pt x="577" y="953"/>
                    <a:pt x="1279" y="702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2"/>
            <p:cNvSpPr/>
            <p:nvPr/>
          </p:nvSpPr>
          <p:spPr>
            <a:xfrm>
              <a:off x="1860453" y="2669752"/>
              <a:ext cx="289653" cy="186033"/>
            </a:xfrm>
            <a:custGeom>
              <a:avLst/>
              <a:gdLst/>
              <a:ahLst/>
              <a:cxnLst/>
              <a:rect l="l" t="t" r="r" b="b"/>
              <a:pathLst>
                <a:path w="1680" h="1079" fill="none" extrusionOk="0">
                  <a:moveTo>
                    <a:pt x="1680" y="101"/>
                  </a:moveTo>
                  <a:cubicBezTo>
                    <a:pt x="1680" y="101"/>
                    <a:pt x="352" y="1"/>
                    <a:pt x="1" y="1078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2"/>
            <p:cNvSpPr/>
            <p:nvPr/>
          </p:nvSpPr>
          <p:spPr>
            <a:xfrm>
              <a:off x="1998726" y="2721648"/>
              <a:ext cx="82241" cy="198964"/>
            </a:xfrm>
            <a:custGeom>
              <a:avLst/>
              <a:gdLst/>
              <a:ahLst/>
              <a:cxnLst/>
              <a:rect l="l" t="t" r="r" b="b"/>
              <a:pathLst>
                <a:path w="477" h="1154" fill="none" extrusionOk="0">
                  <a:moveTo>
                    <a:pt x="1" y="1"/>
                  </a:moveTo>
                  <a:cubicBezTo>
                    <a:pt x="1" y="1"/>
                    <a:pt x="477" y="402"/>
                    <a:pt x="76" y="1153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2"/>
            <p:cNvSpPr/>
            <p:nvPr/>
          </p:nvSpPr>
          <p:spPr>
            <a:xfrm>
              <a:off x="1385117" y="2920437"/>
              <a:ext cx="324308" cy="116896"/>
            </a:xfrm>
            <a:custGeom>
              <a:avLst/>
              <a:gdLst/>
              <a:ahLst/>
              <a:cxnLst/>
              <a:rect l="l" t="t" r="r" b="b"/>
              <a:pathLst>
                <a:path w="1881" h="678" fill="none" extrusionOk="0">
                  <a:moveTo>
                    <a:pt x="1" y="0"/>
                  </a:moveTo>
                  <a:cubicBezTo>
                    <a:pt x="1" y="0"/>
                    <a:pt x="302" y="276"/>
                    <a:pt x="728" y="452"/>
                  </a:cubicBezTo>
                  <a:cubicBezTo>
                    <a:pt x="1078" y="602"/>
                    <a:pt x="1505" y="677"/>
                    <a:pt x="1880" y="502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2"/>
            <p:cNvSpPr/>
            <p:nvPr/>
          </p:nvSpPr>
          <p:spPr>
            <a:xfrm>
              <a:off x="1510459" y="2872852"/>
              <a:ext cx="134137" cy="125516"/>
            </a:xfrm>
            <a:custGeom>
              <a:avLst/>
              <a:gdLst/>
              <a:ahLst/>
              <a:cxnLst/>
              <a:rect l="l" t="t" r="r" b="b"/>
              <a:pathLst>
                <a:path w="778" h="728" fill="none" extrusionOk="0">
                  <a:moveTo>
                    <a:pt x="778" y="1"/>
                  </a:moveTo>
                  <a:cubicBezTo>
                    <a:pt x="778" y="1"/>
                    <a:pt x="126" y="226"/>
                    <a:pt x="1" y="728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2"/>
            <p:cNvSpPr/>
            <p:nvPr/>
          </p:nvSpPr>
          <p:spPr>
            <a:xfrm>
              <a:off x="1951141" y="2017351"/>
              <a:ext cx="129827" cy="147068"/>
            </a:xfrm>
            <a:custGeom>
              <a:avLst/>
              <a:gdLst/>
              <a:ahLst/>
              <a:cxnLst/>
              <a:rect l="l" t="t" r="r" b="b"/>
              <a:pathLst>
                <a:path w="753" h="853" fill="none" extrusionOk="0">
                  <a:moveTo>
                    <a:pt x="678" y="0"/>
                  </a:moveTo>
                  <a:cubicBezTo>
                    <a:pt x="678" y="0"/>
                    <a:pt x="753" y="752"/>
                    <a:pt x="1" y="852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2"/>
            <p:cNvSpPr/>
            <p:nvPr/>
          </p:nvSpPr>
          <p:spPr>
            <a:xfrm>
              <a:off x="1696318" y="3024056"/>
              <a:ext cx="190343" cy="224998"/>
            </a:xfrm>
            <a:custGeom>
              <a:avLst/>
              <a:gdLst/>
              <a:ahLst/>
              <a:cxnLst/>
              <a:rect l="l" t="t" r="r" b="b"/>
              <a:pathLst>
                <a:path w="1104" h="1305" fill="none" extrusionOk="0">
                  <a:moveTo>
                    <a:pt x="1103" y="1"/>
                  </a:moveTo>
                  <a:cubicBezTo>
                    <a:pt x="1103" y="1"/>
                    <a:pt x="0" y="452"/>
                    <a:pt x="176" y="1304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2"/>
            <p:cNvSpPr/>
            <p:nvPr/>
          </p:nvSpPr>
          <p:spPr>
            <a:xfrm>
              <a:off x="1951141" y="3231466"/>
              <a:ext cx="198964" cy="142930"/>
            </a:xfrm>
            <a:custGeom>
              <a:avLst/>
              <a:gdLst/>
              <a:ahLst/>
              <a:cxnLst/>
              <a:rect l="l" t="t" r="r" b="b"/>
              <a:pathLst>
                <a:path w="1154" h="829" fill="none" extrusionOk="0">
                  <a:moveTo>
                    <a:pt x="1154" y="1"/>
                  </a:moveTo>
                  <a:cubicBezTo>
                    <a:pt x="1154" y="1"/>
                    <a:pt x="828" y="803"/>
                    <a:pt x="1" y="828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2"/>
            <p:cNvSpPr/>
            <p:nvPr/>
          </p:nvSpPr>
          <p:spPr>
            <a:xfrm>
              <a:off x="1532010" y="3374221"/>
              <a:ext cx="233619" cy="138447"/>
            </a:xfrm>
            <a:custGeom>
              <a:avLst/>
              <a:gdLst/>
              <a:ahLst/>
              <a:cxnLst/>
              <a:rect l="l" t="t" r="r" b="b"/>
              <a:pathLst>
                <a:path w="1355" h="803" fill="none" extrusionOk="0">
                  <a:moveTo>
                    <a:pt x="1" y="652"/>
                  </a:moveTo>
                  <a:cubicBezTo>
                    <a:pt x="1" y="652"/>
                    <a:pt x="978" y="802"/>
                    <a:pt x="1354" y="0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2"/>
            <p:cNvSpPr/>
            <p:nvPr/>
          </p:nvSpPr>
          <p:spPr>
            <a:xfrm>
              <a:off x="1700628" y="3538356"/>
              <a:ext cx="285343" cy="229136"/>
            </a:xfrm>
            <a:custGeom>
              <a:avLst/>
              <a:gdLst/>
              <a:ahLst/>
              <a:cxnLst/>
              <a:rect l="l" t="t" r="r" b="b"/>
              <a:pathLst>
                <a:path w="1655" h="1329" fill="none" extrusionOk="0">
                  <a:moveTo>
                    <a:pt x="0" y="1329"/>
                  </a:moveTo>
                  <a:cubicBezTo>
                    <a:pt x="0" y="1329"/>
                    <a:pt x="1103" y="1254"/>
                    <a:pt x="1654" y="0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2"/>
            <p:cNvSpPr/>
            <p:nvPr/>
          </p:nvSpPr>
          <p:spPr>
            <a:xfrm>
              <a:off x="1761144" y="3490771"/>
              <a:ext cx="77930" cy="224826"/>
            </a:xfrm>
            <a:custGeom>
              <a:avLst/>
              <a:gdLst/>
              <a:ahLst/>
              <a:cxnLst/>
              <a:rect l="l" t="t" r="r" b="b"/>
              <a:pathLst>
                <a:path w="452" h="1304" fill="none" extrusionOk="0">
                  <a:moveTo>
                    <a:pt x="251" y="1"/>
                  </a:moveTo>
                  <a:cubicBezTo>
                    <a:pt x="251" y="1"/>
                    <a:pt x="0" y="953"/>
                    <a:pt x="451" y="1304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2"/>
            <p:cNvSpPr/>
            <p:nvPr/>
          </p:nvSpPr>
          <p:spPr>
            <a:xfrm>
              <a:off x="1968554" y="3672319"/>
              <a:ext cx="181550" cy="142758"/>
            </a:xfrm>
            <a:custGeom>
              <a:avLst/>
              <a:gdLst/>
              <a:ahLst/>
              <a:cxnLst/>
              <a:rect l="l" t="t" r="r" b="b"/>
              <a:pathLst>
                <a:path w="1053" h="828" fill="none" extrusionOk="0">
                  <a:moveTo>
                    <a:pt x="1053" y="0"/>
                  </a:moveTo>
                  <a:cubicBezTo>
                    <a:pt x="1053" y="0"/>
                    <a:pt x="0" y="101"/>
                    <a:pt x="0" y="827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2"/>
            <p:cNvSpPr/>
            <p:nvPr/>
          </p:nvSpPr>
          <p:spPr>
            <a:xfrm>
              <a:off x="2223377" y="1952525"/>
              <a:ext cx="812580" cy="2018088"/>
            </a:xfrm>
            <a:custGeom>
              <a:avLst/>
              <a:gdLst/>
              <a:ahLst/>
              <a:cxnLst/>
              <a:rect l="l" t="t" r="r" b="b"/>
              <a:pathLst>
                <a:path w="4713" h="11705" fill="none" extrusionOk="0">
                  <a:moveTo>
                    <a:pt x="4437" y="5614"/>
                  </a:moveTo>
                  <a:cubicBezTo>
                    <a:pt x="4412" y="5865"/>
                    <a:pt x="4337" y="6116"/>
                    <a:pt x="4237" y="6442"/>
                  </a:cubicBezTo>
                  <a:cubicBezTo>
                    <a:pt x="4237" y="6442"/>
                    <a:pt x="4713" y="7469"/>
                    <a:pt x="3886" y="7970"/>
                  </a:cubicBezTo>
                  <a:cubicBezTo>
                    <a:pt x="3886" y="7970"/>
                    <a:pt x="4312" y="8572"/>
                    <a:pt x="3585" y="8898"/>
                  </a:cubicBezTo>
                  <a:cubicBezTo>
                    <a:pt x="3585" y="8898"/>
                    <a:pt x="3810" y="9975"/>
                    <a:pt x="2582" y="10527"/>
                  </a:cubicBezTo>
                  <a:cubicBezTo>
                    <a:pt x="2582" y="10527"/>
                    <a:pt x="2282" y="11404"/>
                    <a:pt x="1404" y="11254"/>
                  </a:cubicBezTo>
                  <a:cubicBezTo>
                    <a:pt x="1404" y="11254"/>
                    <a:pt x="1179" y="11705"/>
                    <a:pt x="602" y="11454"/>
                  </a:cubicBezTo>
                  <a:cubicBezTo>
                    <a:pt x="602" y="11454"/>
                    <a:pt x="477" y="11379"/>
                    <a:pt x="302" y="11354"/>
                  </a:cubicBezTo>
                  <a:cubicBezTo>
                    <a:pt x="201" y="11329"/>
                    <a:pt x="101" y="11329"/>
                    <a:pt x="1" y="11379"/>
                  </a:cubicBezTo>
                  <a:lnTo>
                    <a:pt x="1" y="1629"/>
                  </a:lnTo>
                  <a:cubicBezTo>
                    <a:pt x="1" y="1203"/>
                    <a:pt x="176" y="602"/>
                    <a:pt x="477" y="376"/>
                  </a:cubicBezTo>
                  <a:cubicBezTo>
                    <a:pt x="527" y="351"/>
                    <a:pt x="602" y="301"/>
                    <a:pt x="678" y="276"/>
                  </a:cubicBezTo>
                  <a:cubicBezTo>
                    <a:pt x="1329" y="0"/>
                    <a:pt x="2282" y="226"/>
                    <a:pt x="2407" y="1153"/>
                  </a:cubicBezTo>
                  <a:cubicBezTo>
                    <a:pt x="2407" y="1153"/>
                    <a:pt x="2407" y="1178"/>
                    <a:pt x="2432" y="1178"/>
                  </a:cubicBezTo>
                  <a:lnTo>
                    <a:pt x="2432" y="1178"/>
                  </a:lnTo>
                  <a:cubicBezTo>
                    <a:pt x="2457" y="1254"/>
                    <a:pt x="2633" y="1529"/>
                    <a:pt x="3259" y="1955"/>
                  </a:cubicBezTo>
                  <a:cubicBezTo>
                    <a:pt x="3986" y="2457"/>
                    <a:pt x="3610" y="3158"/>
                    <a:pt x="3610" y="3158"/>
                  </a:cubicBezTo>
                  <a:cubicBezTo>
                    <a:pt x="3610" y="3158"/>
                    <a:pt x="4061" y="3584"/>
                    <a:pt x="4011" y="3885"/>
                  </a:cubicBezTo>
                  <a:cubicBezTo>
                    <a:pt x="3961" y="4161"/>
                    <a:pt x="4537" y="4562"/>
                    <a:pt x="4437" y="5614"/>
                  </a:cubicBezTo>
                  <a:close/>
                </a:path>
              </a:pathLst>
            </a:custGeom>
            <a:solidFill>
              <a:srgbClr val="FFFFFF"/>
            </a:solidFill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2"/>
            <p:cNvSpPr/>
            <p:nvPr/>
          </p:nvSpPr>
          <p:spPr>
            <a:xfrm>
              <a:off x="2422166" y="2151314"/>
              <a:ext cx="246550" cy="224826"/>
            </a:xfrm>
            <a:custGeom>
              <a:avLst/>
              <a:gdLst/>
              <a:ahLst/>
              <a:cxnLst/>
              <a:rect l="l" t="t" r="r" b="b"/>
              <a:pathLst>
                <a:path w="1430" h="1304" fill="none" extrusionOk="0">
                  <a:moveTo>
                    <a:pt x="1" y="1304"/>
                  </a:moveTo>
                  <a:cubicBezTo>
                    <a:pt x="151" y="1304"/>
                    <a:pt x="277" y="1304"/>
                    <a:pt x="402" y="1278"/>
                  </a:cubicBezTo>
                  <a:cubicBezTo>
                    <a:pt x="1429" y="1128"/>
                    <a:pt x="1304" y="176"/>
                    <a:pt x="1279" y="25"/>
                  </a:cubicBezTo>
                  <a:lnTo>
                    <a:pt x="1279" y="25"/>
                  </a:lnTo>
                  <a:cubicBezTo>
                    <a:pt x="1279" y="25"/>
                    <a:pt x="1279" y="0"/>
                    <a:pt x="1279" y="0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2"/>
            <p:cNvSpPr/>
            <p:nvPr/>
          </p:nvSpPr>
          <p:spPr>
            <a:xfrm>
              <a:off x="2223377" y="2488377"/>
              <a:ext cx="358963" cy="198964"/>
            </a:xfrm>
            <a:custGeom>
              <a:avLst/>
              <a:gdLst/>
              <a:ahLst/>
              <a:cxnLst/>
              <a:rect l="l" t="t" r="r" b="b"/>
              <a:pathLst>
                <a:path w="2082" h="1154" fill="none" extrusionOk="0">
                  <a:moveTo>
                    <a:pt x="1" y="0"/>
                  </a:moveTo>
                  <a:cubicBezTo>
                    <a:pt x="1" y="0"/>
                    <a:pt x="628" y="1153"/>
                    <a:pt x="2081" y="827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2"/>
            <p:cNvSpPr/>
            <p:nvPr/>
          </p:nvSpPr>
          <p:spPr>
            <a:xfrm>
              <a:off x="2348719" y="2440791"/>
              <a:ext cx="259481" cy="172930"/>
            </a:xfrm>
            <a:custGeom>
              <a:avLst/>
              <a:gdLst/>
              <a:ahLst/>
              <a:cxnLst/>
              <a:rect l="l" t="t" r="r" b="b"/>
              <a:pathLst>
                <a:path w="1505" h="1003" fill="none" extrusionOk="0">
                  <a:moveTo>
                    <a:pt x="76" y="1003"/>
                  </a:moveTo>
                  <a:cubicBezTo>
                    <a:pt x="76" y="1003"/>
                    <a:pt x="1" y="176"/>
                    <a:pt x="1505" y="0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2"/>
            <p:cNvSpPr/>
            <p:nvPr/>
          </p:nvSpPr>
          <p:spPr>
            <a:xfrm>
              <a:off x="2694403" y="2626650"/>
              <a:ext cx="220516" cy="164309"/>
            </a:xfrm>
            <a:custGeom>
              <a:avLst/>
              <a:gdLst/>
              <a:ahLst/>
              <a:cxnLst/>
              <a:rect l="l" t="t" r="r" b="b"/>
              <a:pathLst>
                <a:path w="1279" h="953" fill="none" extrusionOk="0">
                  <a:moveTo>
                    <a:pt x="1279" y="0"/>
                  </a:moveTo>
                  <a:cubicBezTo>
                    <a:pt x="1279" y="0"/>
                    <a:pt x="728" y="953"/>
                    <a:pt x="1" y="702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2"/>
            <p:cNvSpPr/>
            <p:nvPr/>
          </p:nvSpPr>
          <p:spPr>
            <a:xfrm>
              <a:off x="2668541" y="2501307"/>
              <a:ext cx="177240" cy="73620"/>
            </a:xfrm>
            <a:custGeom>
              <a:avLst/>
              <a:gdLst/>
              <a:ahLst/>
              <a:cxnLst/>
              <a:rect l="l" t="t" r="r" b="b"/>
              <a:pathLst>
                <a:path w="1028" h="427" fill="none" extrusionOk="0">
                  <a:moveTo>
                    <a:pt x="1028" y="0"/>
                  </a:moveTo>
                  <a:cubicBezTo>
                    <a:pt x="1028" y="0"/>
                    <a:pt x="652" y="426"/>
                    <a:pt x="0" y="76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2"/>
            <p:cNvSpPr/>
            <p:nvPr/>
          </p:nvSpPr>
          <p:spPr>
            <a:xfrm>
              <a:off x="2223377" y="2669752"/>
              <a:ext cx="285515" cy="186033"/>
            </a:xfrm>
            <a:custGeom>
              <a:avLst/>
              <a:gdLst/>
              <a:ahLst/>
              <a:cxnLst/>
              <a:rect l="l" t="t" r="r" b="b"/>
              <a:pathLst>
                <a:path w="1656" h="1079" fill="none" extrusionOk="0">
                  <a:moveTo>
                    <a:pt x="1" y="101"/>
                  </a:moveTo>
                  <a:cubicBezTo>
                    <a:pt x="1" y="101"/>
                    <a:pt x="1329" y="1"/>
                    <a:pt x="1655" y="1078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2"/>
            <p:cNvSpPr/>
            <p:nvPr/>
          </p:nvSpPr>
          <p:spPr>
            <a:xfrm>
              <a:off x="2288203" y="2721648"/>
              <a:ext cx="86723" cy="198964"/>
            </a:xfrm>
            <a:custGeom>
              <a:avLst/>
              <a:gdLst/>
              <a:ahLst/>
              <a:cxnLst/>
              <a:rect l="l" t="t" r="r" b="b"/>
              <a:pathLst>
                <a:path w="503" h="1154" fill="none" extrusionOk="0">
                  <a:moveTo>
                    <a:pt x="502" y="1"/>
                  </a:moveTo>
                  <a:cubicBezTo>
                    <a:pt x="502" y="1"/>
                    <a:pt x="1" y="402"/>
                    <a:pt x="427" y="1153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2"/>
            <p:cNvSpPr/>
            <p:nvPr/>
          </p:nvSpPr>
          <p:spPr>
            <a:xfrm>
              <a:off x="2664231" y="2920437"/>
              <a:ext cx="324308" cy="116896"/>
            </a:xfrm>
            <a:custGeom>
              <a:avLst/>
              <a:gdLst/>
              <a:ahLst/>
              <a:cxnLst/>
              <a:rect l="l" t="t" r="r" b="b"/>
              <a:pathLst>
                <a:path w="1881" h="678" fill="none" extrusionOk="0">
                  <a:moveTo>
                    <a:pt x="1880" y="0"/>
                  </a:moveTo>
                  <a:cubicBezTo>
                    <a:pt x="1880" y="0"/>
                    <a:pt x="1554" y="276"/>
                    <a:pt x="1128" y="452"/>
                  </a:cubicBezTo>
                  <a:cubicBezTo>
                    <a:pt x="777" y="602"/>
                    <a:pt x="376" y="677"/>
                    <a:pt x="0" y="502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2"/>
            <p:cNvSpPr/>
            <p:nvPr/>
          </p:nvSpPr>
          <p:spPr>
            <a:xfrm>
              <a:off x="2729057" y="2872852"/>
              <a:ext cx="129827" cy="125516"/>
            </a:xfrm>
            <a:custGeom>
              <a:avLst/>
              <a:gdLst/>
              <a:ahLst/>
              <a:cxnLst/>
              <a:rect l="l" t="t" r="r" b="b"/>
              <a:pathLst>
                <a:path w="753" h="728" fill="none" extrusionOk="0">
                  <a:moveTo>
                    <a:pt x="0" y="1"/>
                  </a:moveTo>
                  <a:cubicBezTo>
                    <a:pt x="0" y="1"/>
                    <a:pt x="652" y="226"/>
                    <a:pt x="752" y="728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2"/>
            <p:cNvSpPr/>
            <p:nvPr/>
          </p:nvSpPr>
          <p:spPr>
            <a:xfrm>
              <a:off x="2292513" y="2017351"/>
              <a:ext cx="129827" cy="147068"/>
            </a:xfrm>
            <a:custGeom>
              <a:avLst/>
              <a:gdLst/>
              <a:ahLst/>
              <a:cxnLst/>
              <a:rect l="l" t="t" r="r" b="b"/>
              <a:pathLst>
                <a:path w="753" h="853" fill="none" extrusionOk="0">
                  <a:moveTo>
                    <a:pt x="76" y="0"/>
                  </a:moveTo>
                  <a:cubicBezTo>
                    <a:pt x="76" y="0"/>
                    <a:pt x="1" y="752"/>
                    <a:pt x="753" y="852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2"/>
            <p:cNvSpPr/>
            <p:nvPr/>
          </p:nvSpPr>
          <p:spPr>
            <a:xfrm>
              <a:off x="2387684" y="3171122"/>
              <a:ext cx="574823" cy="177240"/>
            </a:xfrm>
            <a:custGeom>
              <a:avLst/>
              <a:gdLst/>
              <a:ahLst/>
              <a:cxnLst/>
              <a:rect l="l" t="t" r="r" b="b"/>
              <a:pathLst>
                <a:path w="3334" h="1028" fill="none" extrusionOk="0">
                  <a:moveTo>
                    <a:pt x="3334" y="0"/>
                  </a:moveTo>
                  <a:cubicBezTo>
                    <a:pt x="3334" y="0"/>
                    <a:pt x="1730" y="1028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2"/>
            <p:cNvSpPr/>
            <p:nvPr/>
          </p:nvSpPr>
          <p:spPr>
            <a:xfrm>
              <a:off x="2482682" y="3024056"/>
              <a:ext cx="190343" cy="224998"/>
            </a:xfrm>
            <a:custGeom>
              <a:avLst/>
              <a:gdLst/>
              <a:ahLst/>
              <a:cxnLst/>
              <a:rect l="l" t="t" r="r" b="b"/>
              <a:pathLst>
                <a:path w="1104" h="1305" fill="none" extrusionOk="0">
                  <a:moveTo>
                    <a:pt x="1" y="1"/>
                  </a:moveTo>
                  <a:cubicBezTo>
                    <a:pt x="1" y="1"/>
                    <a:pt x="1103" y="452"/>
                    <a:pt x="928" y="1304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2"/>
            <p:cNvSpPr/>
            <p:nvPr/>
          </p:nvSpPr>
          <p:spPr>
            <a:xfrm>
              <a:off x="2223377" y="3231466"/>
              <a:ext cx="198964" cy="142930"/>
            </a:xfrm>
            <a:custGeom>
              <a:avLst/>
              <a:gdLst/>
              <a:ahLst/>
              <a:cxnLst/>
              <a:rect l="l" t="t" r="r" b="b"/>
              <a:pathLst>
                <a:path w="1154" h="829" fill="none" extrusionOk="0">
                  <a:moveTo>
                    <a:pt x="1" y="1"/>
                  </a:moveTo>
                  <a:cubicBezTo>
                    <a:pt x="1" y="1"/>
                    <a:pt x="302" y="803"/>
                    <a:pt x="1154" y="828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2"/>
            <p:cNvSpPr/>
            <p:nvPr/>
          </p:nvSpPr>
          <p:spPr>
            <a:xfrm>
              <a:off x="2608025" y="3374221"/>
              <a:ext cx="233447" cy="138447"/>
            </a:xfrm>
            <a:custGeom>
              <a:avLst/>
              <a:gdLst/>
              <a:ahLst/>
              <a:cxnLst/>
              <a:rect l="l" t="t" r="r" b="b"/>
              <a:pathLst>
                <a:path w="1354" h="803" fill="none" extrusionOk="0">
                  <a:moveTo>
                    <a:pt x="1354" y="652"/>
                  </a:moveTo>
                  <a:cubicBezTo>
                    <a:pt x="1354" y="652"/>
                    <a:pt x="351" y="802"/>
                    <a:pt x="1" y="0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2"/>
            <p:cNvSpPr/>
            <p:nvPr/>
          </p:nvSpPr>
          <p:spPr>
            <a:xfrm>
              <a:off x="2387684" y="3538356"/>
              <a:ext cx="281032" cy="229136"/>
            </a:xfrm>
            <a:custGeom>
              <a:avLst/>
              <a:gdLst/>
              <a:ahLst/>
              <a:cxnLst/>
              <a:rect l="l" t="t" r="r" b="b"/>
              <a:pathLst>
                <a:path w="1630" h="1329" fill="none" extrusionOk="0">
                  <a:moveTo>
                    <a:pt x="1629" y="1329"/>
                  </a:moveTo>
                  <a:cubicBezTo>
                    <a:pt x="1629" y="1329"/>
                    <a:pt x="552" y="1254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2"/>
            <p:cNvSpPr/>
            <p:nvPr/>
          </p:nvSpPr>
          <p:spPr>
            <a:xfrm>
              <a:off x="2530268" y="3490771"/>
              <a:ext cx="77930" cy="224826"/>
            </a:xfrm>
            <a:custGeom>
              <a:avLst/>
              <a:gdLst/>
              <a:ahLst/>
              <a:cxnLst/>
              <a:rect l="l" t="t" r="r" b="b"/>
              <a:pathLst>
                <a:path w="452" h="1304" fill="none" extrusionOk="0">
                  <a:moveTo>
                    <a:pt x="201" y="1"/>
                  </a:moveTo>
                  <a:cubicBezTo>
                    <a:pt x="201" y="1"/>
                    <a:pt x="452" y="953"/>
                    <a:pt x="0" y="1304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2"/>
            <p:cNvSpPr/>
            <p:nvPr/>
          </p:nvSpPr>
          <p:spPr>
            <a:xfrm>
              <a:off x="2223377" y="3672319"/>
              <a:ext cx="177412" cy="142758"/>
            </a:xfrm>
            <a:custGeom>
              <a:avLst/>
              <a:gdLst/>
              <a:ahLst/>
              <a:cxnLst/>
              <a:rect l="l" t="t" r="r" b="b"/>
              <a:pathLst>
                <a:path w="1029" h="828" fill="none" extrusionOk="0">
                  <a:moveTo>
                    <a:pt x="1" y="0"/>
                  </a:moveTo>
                  <a:cubicBezTo>
                    <a:pt x="1" y="0"/>
                    <a:pt x="1029" y="101"/>
                    <a:pt x="1029" y="827"/>
                  </a:cubicBez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95" name="Google Shape;2495;p62"/>
          <p:cNvCxnSpPr/>
          <p:nvPr/>
        </p:nvCxnSpPr>
        <p:spPr>
          <a:xfrm>
            <a:off x="2615200" y="1728975"/>
            <a:ext cx="1702800" cy="620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96" name="Google Shape;2496;p62"/>
          <p:cNvCxnSpPr/>
          <p:nvPr/>
        </p:nvCxnSpPr>
        <p:spPr>
          <a:xfrm flipH="1">
            <a:off x="4839525" y="1720275"/>
            <a:ext cx="1702800" cy="629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97" name="Google Shape;2497;p62"/>
          <p:cNvCxnSpPr/>
          <p:nvPr/>
        </p:nvCxnSpPr>
        <p:spPr>
          <a:xfrm rot="10800000" flipH="1">
            <a:off x="2615200" y="3610850"/>
            <a:ext cx="1702800" cy="594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98" name="Google Shape;2498;p62"/>
          <p:cNvCxnSpPr/>
          <p:nvPr/>
        </p:nvCxnSpPr>
        <p:spPr>
          <a:xfrm rot="10800000">
            <a:off x="4839525" y="3610875"/>
            <a:ext cx="1702800" cy="5769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Picture 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399D5F2F-716E-B956-5DBD-A9086E56B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056" y="1461162"/>
            <a:ext cx="2935659" cy="719038"/>
          </a:xfrm>
          <a:prstGeom prst="rect">
            <a:avLst/>
          </a:prstGeom>
        </p:spPr>
      </p:pic>
      <p:pic>
        <p:nvPicPr>
          <p:cNvPr id="5" name="Picture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0618930-1BEA-E424-AE58-8822C8C84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0679" y="1495720"/>
            <a:ext cx="2948322" cy="753294"/>
          </a:xfrm>
          <a:prstGeom prst="rect">
            <a:avLst/>
          </a:prstGeom>
        </p:spPr>
      </p:pic>
      <p:pic>
        <p:nvPicPr>
          <p:cNvPr id="7" name="Picture 6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6F29ADFF-80BF-7C6C-F89A-959C5E3C23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571" y="4078498"/>
            <a:ext cx="2973999" cy="774265"/>
          </a:xfrm>
          <a:prstGeom prst="rect">
            <a:avLst/>
          </a:prstGeom>
        </p:spPr>
      </p:pic>
      <p:pic>
        <p:nvPicPr>
          <p:cNvPr id="9" name="Picture 8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BD0AB4F8-8CA7-2004-B7E3-F9546DF610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8753" y="3991656"/>
            <a:ext cx="3241709" cy="785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p37"/>
          <p:cNvSpPr txBox="1">
            <a:spLocks noGrp="1"/>
          </p:cNvSpPr>
          <p:nvPr>
            <p:ph type="title"/>
          </p:nvPr>
        </p:nvSpPr>
        <p:spPr>
          <a:xfrm>
            <a:off x="719999" y="1197817"/>
            <a:ext cx="3509700" cy="63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 How to: Remove/install RAM</a:t>
            </a:r>
          </a:p>
        </p:txBody>
      </p:sp>
      <p:sp>
        <p:nvSpPr>
          <p:cNvPr id="2068" name="Google Shape;2068;p37"/>
          <p:cNvSpPr txBox="1">
            <a:spLocks noGrp="1"/>
          </p:cNvSpPr>
          <p:nvPr>
            <p:ph type="subTitle" idx="1"/>
          </p:nvPr>
        </p:nvSpPr>
        <p:spPr>
          <a:xfrm>
            <a:off x="645840" y="2509994"/>
            <a:ext cx="3583859" cy="138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Indi i</a:t>
            </a:r>
            <a:r>
              <a:rPr lang="az-Latn-AZ" sz="2400" b="1" dirty="0"/>
              <a:t>sə sizinlə birlikdə kompüterə RAM</a:t>
            </a:r>
            <a:r>
              <a:rPr lang="en-GB" sz="2400" b="1" dirty="0"/>
              <a:t>’</a:t>
            </a:r>
            <a:r>
              <a:rPr lang="az-Latn-AZ" sz="2400" b="1" dirty="0"/>
              <a:t>ın necə daxil edilib çıxarıldığını izləyəciyik . Videoya keçid edək </a:t>
            </a:r>
            <a:r>
              <a:rPr lang="en-GB" sz="2400" b="1" dirty="0">
                <a:sym typeface="Wingdings" panose="05000000000000000000" pitchFamily="2" charset="2"/>
              </a:rPr>
              <a:t></a:t>
            </a:r>
            <a:endParaRPr sz="2400" b="1" dirty="0"/>
          </a:p>
        </p:txBody>
      </p:sp>
      <p:pic>
        <p:nvPicPr>
          <p:cNvPr id="4098" name="Picture 2" descr="Best RAM 2022 - IGN">
            <a:extLst>
              <a:ext uri="{FF2B5EF4-FFF2-40B4-BE49-F238E27FC236}">
                <a16:creationId xmlns:a16="http://schemas.microsoft.com/office/drawing/2014/main" id="{1E345B07-1EBE-6D8A-B3F4-E1E1FBF08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4841" y="594360"/>
            <a:ext cx="3583859" cy="201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What is RAM? | IT PRO">
            <a:extLst>
              <a:ext uri="{FF2B5EF4-FFF2-40B4-BE49-F238E27FC236}">
                <a16:creationId xmlns:a16="http://schemas.microsoft.com/office/drawing/2014/main" id="{6C5E80A6-E71B-5FA7-9182-8DDA9AB8B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3817" y="2610281"/>
            <a:ext cx="3440878" cy="1938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mputer Science Proposal by Slidesgo">
  <a:themeElements>
    <a:clrScheme name="Simple Light">
      <a:dk1>
        <a:srgbClr val="FFFFFF"/>
      </a:dk1>
      <a:lt1>
        <a:srgbClr val="0F3570"/>
      </a:lt1>
      <a:dk2>
        <a:srgbClr val="00F4AD"/>
      </a:dk2>
      <a:lt2>
        <a:srgbClr val="0F3570"/>
      </a:lt2>
      <a:accent1>
        <a:srgbClr val="285293"/>
      </a:accent1>
      <a:accent2>
        <a:srgbClr val="9FC5E8"/>
      </a:accent2>
      <a:accent3>
        <a:srgbClr val="434343"/>
      </a:accent3>
      <a:accent4>
        <a:srgbClr val="00F4AD"/>
      </a:accent4>
      <a:accent5>
        <a:srgbClr val="285293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382</Words>
  <Application>Microsoft Office PowerPoint</Application>
  <PresentationFormat>On-screen Show (16:9)</PresentationFormat>
  <Paragraphs>38</Paragraphs>
  <Slides>11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Roboto</vt:lpstr>
      <vt:lpstr>Comic Sans MS</vt:lpstr>
      <vt:lpstr>Bebas Neue</vt:lpstr>
      <vt:lpstr>Calibri</vt:lpstr>
      <vt:lpstr>Palatino Linotype</vt:lpstr>
      <vt:lpstr>Arial</vt:lpstr>
      <vt:lpstr>Computer Science Proposal by Slidesgo</vt:lpstr>
      <vt:lpstr>Operativ yaddaş qurğusu</vt:lpstr>
      <vt:lpstr>YaddaŞIN NÖVLƏRİ – DaİMİ VƏ MÜVƏQQƏTİ</vt:lpstr>
      <vt:lpstr>RAM yaddaşı nədir və nə üçündür?</vt:lpstr>
      <vt:lpstr>Bəs elektron qurğular üçün bir növ beyin rolunu oynayan RAM nədir, necə işləyir?</vt:lpstr>
      <vt:lpstr>Əməli yaddaş qurğusu</vt:lpstr>
      <vt:lpstr>Random Acces Memory</vt:lpstr>
      <vt:lpstr>Ram’ların növlƏri 3 TipƏ bölünür :</vt:lpstr>
      <vt:lpstr>DDR RAM NÖVLƏRİ – 1, 2, 3 vƏ 4</vt:lpstr>
      <vt:lpstr>I How to: Remove/install RAM</vt:lpstr>
      <vt:lpstr>PowerPoint Presentation</vt:lpstr>
      <vt:lpstr>İzlƏDİYİNİZ ÜÇÜN  TƏşƏkkürlƏr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Operativ yaddaş qurğusu</dc:title>
  <dc:creator>Zakir Aliyev</dc:creator>
  <cp:lastModifiedBy>Zakir Aliyev Agamehdi</cp:lastModifiedBy>
  <cp:revision>3</cp:revision>
  <dcterms:modified xsi:type="dcterms:W3CDTF">2022-11-27T20:00:42Z</dcterms:modified>
</cp:coreProperties>
</file>